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7" r:id="rId3"/>
    <p:sldId id="257" r:id="rId4"/>
    <p:sldId id="259" r:id="rId5"/>
    <p:sldId id="264" r:id="rId6"/>
    <p:sldId id="968" r:id="rId7"/>
    <p:sldId id="280" r:id="rId8"/>
    <p:sldId id="272" r:id="rId9"/>
    <p:sldId id="270" r:id="rId10"/>
    <p:sldId id="266" r:id="rId11"/>
    <p:sldId id="269" r:id="rId12"/>
    <p:sldId id="954" r:id="rId13"/>
    <p:sldId id="286" r:id="rId14"/>
    <p:sldId id="963" r:id="rId15"/>
    <p:sldId id="955" r:id="rId16"/>
    <p:sldId id="958" r:id="rId17"/>
    <p:sldId id="959" r:id="rId18"/>
    <p:sldId id="960" r:id="rId19"/>
    <p:sldId id="967" r:id="rId20"/>
    <p:sldId id="961" r:id="rId21"/>
    <p:sldId id="964" r:id="rId22"/>
    <p:sldId id="965" r:id="rId23"/>
    <p:sldId id="966" r:id="rId24"/>
    <p:sldId id="962" r:id="rId25"/>
    <p:sldId id="956" r:id="rId26"/>
    <p:sldId id="953" r:id="rId27"/>
    <p:sldId id="262" r:id="rId28"/>
    <p:sldId id="290" r:id="rId29"/>
    <p:sldId id="278" r:id="rId30"/>
    <p:sldId id="288" r:id="rId31"/>
    <p:sldId id="279" r:id="rId32"/>
    <p:sldId id="265" r:id="rId33"/>
    <p:sldId id="282" r:id="rId34"/>
    <p:sldId id="283" r:id="rId35"/>
    <p:sldId id="284" r:id="rId36"/>
    <p:sldId id="285" r:id="rId37"/>
    <p:sldId id="274" r:id="rId38"/>
    <p:sldId id="273" r:id="rId39"/>
    <p:sldId id="276" r:id="rId40"/>
    <p:sldId id="267" r:id="rId41"/>
    <p:sldId id="271" r:id="rId42"/>
    <p:sldId id="268" r:id="rId43"/>
    <p:sldId id="275" r:id="rId44"/>
    <p:sldId id="260" r:id="rId45"/>
    <p:sldId id="258" r:id="rId46"/>
    <p:sldId id="277" r:id="rId47"/>
    <p:sldId id="281" r:id="rId48"/>
    <p:sldId id="263" r:id="rId4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0BABE5-FF24-478F-98B1-2D8C85446982}" v="336" dt="2024-06-03T23:26:05.5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60" d="100"/>
          <a:sy n="60" d="100"/>
        </p:scale>
        <p:origin x="114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oussou Diakité" userId="c741a56d69e4d2a5" providerId="LiveId" clId="{F10BABE5-FF24-478F-98B1-2D8C85446982}"/>
    <pc:docChg chg="undo redo custSel addSld delSld modSld sldOrd">
      <pc:chgData name="Gaoussou Diakité" userId="c741a56d69e4d2a5" providerId="LiveId" clId="{F10BABE5-FF24-478F-98B1-2D8C85446982}" dt="2024-06-03T23:26:13.190" v="1781" actId="1076"/>
      <pc:docMkLst>
        <pc:docMk/>
      </pc:docMkLst>
      <pc:sldChg chg="addSp delSp modSp mod">
        <pc:chgData name="Gaoussou Diakité" userId="c741a56d69e4d2a5" providerId="LiveId" clId="{F10BABE5-FF24-478F-98B1-2D8C85446982}" dt="2024-05-20T16:35:02.284" v="66" actId="1076"/>
        <pc:sldMkLst>
          <pc:docMk/>
          <pc:sldMk cId="483911351" sldId="256"/>
        </pc:sldMkLst>
        <pc:spChg chg="del">
          <ac:chgData name="Gaoussou Diakité" userId="c741a56d69e4d2a5" providerId="LiveId" clId="{F10BABE5-FF24-478F-98B1-2D8C85446982}" dt="2024-05-20T16:31:28.139" v="6" actId="478"/>
          <ac:spMkLst>
            <pc:docMk/>
            <pc:sldMk cId="483911351" sldId="256"/>
            <ac:spMk id="9" creationId="{D555EB0F-2DC3-88A0-9CBB-580EBFFA81B3}"/>
          </ac:spMkLst>
        </pc:spChg>
        <pc:spChg chg="mod">
          <ac:chgData name="Gaoussou Diakité" userId="c741a56d69e4d2a5" providerId="LiveId" clId="{F10BABE5-FF24-478F-98B1-2D8C85446982}" dt="2024-05-20T16:32:52.299" v="23" actId="1076"/>
          <ac:spMkLst>
            <pc:docMk/>
            <pc:sldMk cId="483911351" sldId="256"/>
            <ac:spMk id="10" creationId="{141009A1-3477-4D2C-7755-D19C104A5DD4}"/>
          </ac:spMkLst>
        </pc:spChg>
        <pc:spChg chg="add mod">
          <ac:chgData name="Gaoussou Diakité" userId="c741a56d69e4d2a5" providerId="LiveId" clId="{F10BABE5-FF24-478F-98B1-2D8C85446982}" dt="2024-05-20T16:34:45.795" v="45" actId="1076"/>
          <ac:spMkLst>
            <pc:docMk/>
            <pc:sldMk cId="483911351" sldId="256"/>
            <ac:spMk id="11" creationId="{6A128D2D-0E44-736D-9CC9-10F29121661E}"/>
          </ac:spMkLst>
        </pc:spChg>
        <pc:spChg chg="add mod">
          <ac:chgData name="Gaoussou Diakité" userId="c741a56d69e4d2a5" providerId="LiveId" clId="{F10BABE5-FF24-478F-98B1-2D8C85446982}" dt="2024-05-20T16:34:37.127" v="44" actId="571"/>
          <ac:spMkLst>
            <pc:docMk/>
            <pc:sldMk cId="483911351" sldId="256"/>
            <ac:spMk id="12" creationId="{F9E997F9-60CF-E840-A668-384C79C90D60}"/>
          </ac:spMkLst>
        </pc:spChg>
        <pc:spChg chg="add mod">
          <ac:chgData name="Gaoussou Diakité" userId="c741a56d69e4d2a5" providerId="LiveId" clId="{F10BABE5-FF24-478F-98B1-2D8C85446982}" dt="2024-05-20T16:35:02.284" v="66" actId="1076"/>
          <ac:spMkLst>
            <pc:docMk/>
            <pc:sldMk cId="483911351" sldId="256"/>
            <ac:spMk id="13" creationId="{D8DD45D5-6B15-C58F-BA75-7A6167EA3DC3}"/>
          </ac:spMkLst>
        </pc:spChg>
        <pc:picChg chg="add mod">
          <ac:chgData name="Gaoussou Diakité" userId="c741a56d69e4d2a5" providerId="LiveId" clId="{F10BABE5-FF24-478F-98B1-2D8C85446982}" dt="2024-05-20T16:32:56.366" v="24" actId="1076"/>
          <ac:picMkLst>
            <pc:docMk/>
            <pc:sldMk cId="483911351" sldId="256"/>
            <ac:picMk id="1026" creationId="{B769D43F-4F38-7464-8B73-34AD02E473FD}"/>
          </ac:picMkLst>
        </pc:picChg>
      </pc:sldChg>
      <pc:sldChg chg="addSp delSp modSp add mod ord">
        <pc:chgData name="Gaoussou Diakité" userId="c741a56d69e4d2a5" providerId="LiveId" clId="{F10BABE5-FF24-478F-98B1-2D8C85446982}" dt="2024-06-03T23:26:13.190" v="1781" actId="1076"/>
        <pc:sldMkLst>
          <pc:docMk/>
          <pc:sldMk cId="1707143391" sldId="257"/>
        </pc:sldMkLst>
        <pc:spChg chg="add mod">
          <ac:chgData name="Gaoussou Diakité" userId="c741a56d69e4d2a5" providerId="LiveId" clId="{F10BABE5-FF24-478F-98B1-2D8C85446982}" dt="2024-06-03T23:16:59.907" v="1704" actId="1076"/>
          <ac:spMkLst>
            <pc:docMk/>
            <pc:sldMk cId="1707143391" sldId="257"/>
            <ac:spMk id="3" creationId="{5FF232AB-2F9E-D879-CD98-322486745D49}"/>
          </ac:spMkLst>
        </pc:spChg>
        <pc:spChg chg="mod">
          <ac:chgData name="Gaoussou Diakité" userId="c741a56d69e4d2a5" providerId="LiveId" clId="{F10BABE5-FF24-478F-98B1-2D8C85446982}" dt="2024-06-03T23:23:11.863" v="1761" actId="1076"/>
          <ac:spMkLst>
            <pc:docMk/>
            <pc:sldMk cId="1707143391" sldId="257"/>
            <ac:spMk id="4" creationId="{F962EDB4-9435-D2A2-6B8D-2FF1F5DEC96A}"/>
          </ac:spMkLst>
        </pc:spChg>
        <pc:spChg chg="add mod">
          <ac:chgData name="Gaoussou Diakité" userId="c741a56d69e4d2a5" providerId="LiveId" clId="{F10BABE5-FF24-478F-98B1-2D8C85446982}" dt="2024-06-03T23:24:24.984" v="1770" actId="1076"/>
          <ac:spMkLst>
            <pc:docMk/>
            <pc:sldMk cId="1707143391" sldId="257"/>
            <ac:spMk id="5" creationId="{A52605F1-716A-6784-7137-1D6B9EF1E31C}"/>
          </ac:spMkLst>
        </pc:spChg>
        <pc:spChg chg="del">
          <ac:chgData name="Gaoussou Diakité" userId="c741a56d69e4d2a5" providerId="LiveId" clId="{F10BABE5-FF24-478F-98B1-2D8C85446982}" dt="2024-05-20T16:37:48.652" v="70" actId="478"/>
          <ac:spMkLst>
            <pc:docMk/>
            <pc:sldMk cId="1707143391" sldId="257"/>
            <ac:spMk id="10" creationId="{141009A1-3477-4D2C-7755-D19C104A5DD4}"/>
          </ac:spMkLst>
        </pc:spChg>
        <pc:spChg chg="del">
          <ac:chgData name="Gaoussou Diakité" userId="c741a56d69e4d2a5" providerId="LiveId" clId="{F10BABE5-FF24-478F-98B1-2D8C85446982}" dt="2024-05-20T16:37:54.550" v="73" actId="478"/>
          <ac:spMkLst>
            <pc:docMk/>
            <pc:sldMk cId="1707143391" sldId="257"/>
            <ac:spMk id="11" creationId="{6A128D2D-0E44-736D-9CC9-10F29121661E}"/>
          </ac:spMkLst>
        </pc:spChg>
        <pc:spChg chg="add mod">
          <ac:chgData name="Gaoussou Diakité" userId="c741a56d69e4d2a5" providerId="LiveId" clId="{F10BABE5-FF24-478F-98B1-2D8C85446982}" dt="2024-06-03T23:23:14.640" v="1762" actId="1076"/>
          <ac:spMkLst>
            <pc:docMk/>
            <pc:sldMk cId="1707143391" sldId="257"/>
            <ac:spMk id="12" creationId="{191B3F9F-7A97-414C-C4DC-3A79DF851440}"/>
          </ac:spMkLst>
        </pc:spChg>
        <pc:spChg chg="del">
          <ac:chgData name="Gaoussou Diakité" userId="c741a56d69e4d2a5" providerId="LiveId" clId="{F10BABE5-FF24-478F-98B1-2D8C85446982}" dt="2024-05-20T16:37:50.865" v="71" actId="478"/>
          <ac:spMkLst>
            <pc:docMk/>
            <pc:sldMk cId="1707143391" sldId="257"/>
            <ac:spMk id="13" creationId="{D8DD45D5-6B15-C58F-BA75-7A6167EA3DC3}"/>
          </ac:spMkLst>
        </pc:spChg>
        <pc:spChg chg="add del">
          <ac:chgData name="Gaoussou Diakité" userId="c741a56d69e4d2a5" providerId="LiveId" clId="{F10BABE5-FF24-478F-98B1-2D8C85446982}" dt="2024-05-20T19:15:34.258" v="371" actId="22"/>
          <ac:spMkLst>
            <pc:docMk/>
            <pc:sldMk cId="1707143391" sldId="257"/>
            <ac:spMk id="15" creationId="{44E368A8-FA51-4334-A453-C7B5583D1494}"/>
          </ac:spMkLst>
        </pc:spChg>
        <pc:picChg chg="add mod">
          <ac:chgData name="Gaoussou Diakité" userId="c741a56d69e4d2a5" providerId="LiveId" clId="{F10BABE5-FF24-478F-98B1-2D8C85446982}" dt="2024-06-03T23:24:21.168" v="1769" actId="1076"/>
          <ac:picMkLst>
            <pc:docMk/>
            <pc:sldMk cId="1707143391" sldId="257"/>
            <ac:picMk id="2" creationId="{3FE5C6A9-106C-39A2-0E0C-E6ECFE75290E}"/>
          </ac:picMkLst>
        </pc:picChg>
        <pc:picChg chg="add del mod">
          <ac:chgData name="Gaoussou Diakité" userId="c741a56d69e4d2a5" providerId="LiveId" clId="{F10BABE5-FF24-478F-98B1-2D8C85446982}" dt="2024-06-03T23:20:43.013" v="1708" actId="478"/>
          <ac:picMkLst>
            <pc:docMk/>
            <pc:sldMk cId="1707143391" sldId="257"/>
            <ac:picMk id="7" creationId="{DF5BAF11-EAF1-FC22-1398-69FEC7B6A2FC}"/>
          </ac:picMkLst>
        </pc:picChg>
        <pc:picChg chg="add mod">
          <ac:chgData name="Gaoussou Diakité" userId="c741a56d69e4d2a5" providerId="LiveId" clId="{F10BABE5-FF24-478F-98B1-2D8C85446982}" dt="2024-06-03T23:20:59.215" v="1712" actId="1076"/>
          <ac:picMkLst>
            <pc:docMk/>
            <pc:sldMk cId="1707143391" sldId="257"/>
            <ac:picMk id="8" creationId="{62251E29-F96E-EF3C-4B85-A2A31D617716}"/>
          </ac:picMkLst>
        </pc:picChg>
        <pc:picChg chg="add del mod">
          <ac:chgData name="Gaoussou Diakité" userId="c741a56d69e4d2a5" providerId="LiveId" clId="{F10BABE5-FF24-478F-98B1-2D8C85446982}" dt="2024-06-03T23:20:44.210" v="1709" actId="478"/>
          <ac:picMkLst>
            <pc:docMk/>
            <pc:sldMk cId="1707143391" sldId="257"/>
            <ac:picMk id="9" creationId="{26781A88-B247-AE83-E980-C970E85893F9}"/>
          </ac:picMkLst>
        </pc:picChg>
        <pc:picChg chg="add mod">
          <ac:chgData name="Gaoussou Diakité" userId="c741a56d69e4d2a5" providerId="LiveId" clId="{F10BABE5-FF24-478F-98B1-2D8C85446982}" dt="2024-06-03T23:26:13.190" v="1781" actId="1076"/>
          <ac:picMkLst>
            <pc:docMk/>
            <pc:sldMk cId="1707143391" sldId="257"/>
            <ac:picMk id="10" creationId="{1F54B2D6-E073-C24E-C9CF-58603A112374}"/>
          </ac:picMkLst>
        </pc:picChg>
        <pc:picChg chg="del mod">
          <ac:chgData name="Gaoussou Diakité" userId="c741a56d69e4d2a5" providerId="LiveId" clId="{F10BABE5-FF24-478F-98B1-2D8C85446982}" dt="2024-05-20T16:37:47.017" v="69" actId="478"/>
          <ac:picMkLst>
            <pc:docMk/>
            <pc:sldMk cId="1707143391" sldId="257"/>
            <ac:picMk id="1026" creationId="{B769D43F-4F38-7464-8B73-34AD02E473FD}"/>
          </ac:picMkLst>
        </pc:picChg>
        <pc:picChg chg="add del mod">
          <ac:chgData name="Gaoussou Diakité" userId="c741a56d69e4d2a5" providerId="LiveId" clId="{F10BABE5-FF24-478F-98B1-2D8C85446982}" dt="2024-06-03T23:24:39.774" v="1777" actId="478"/>
          <ac:picMkLst>
            <pc:docMk/>
            <pc:sldMk cId="1707143391" sldId="257"/>
            <ac:picMk id="1026" creationId="{C5CDDF66-F5B2-7DA5-9CCD-05D863A9605E}"/>
          </ac:picMkLst>
        </pc:picChg>
        <pc:picChg chg="add mod">
          <ac:chgData name="Gaoussou Diakité" userId="c741a56d69e4d2a5" providerId="LiveId" clId="{F10BABE5-FF24-478F-98B1-2D8C85446982}" dt="2024-06-03T23:16:49.173" v="1703" actId="14100"/>
          <ac:picMkLst>
            <pc:docMk/>
            <pc:sldMk cId="1707143391" sldId="257"/>
            <ac:picMk id="3074" creationId="{EB9BFE8E-1EAB-7339-BD7F-AE3855E1A289}"/>
          </ac:picMkLst>
        </pc:picChg>
      </pc:sldChg>
      <pc:sldChg chg="addSp modSp new mod ord">
        <pc:chgData name="Gaoussou Diakité" userId="c741a56d69e4d2a5" providerId="LiveId" clId="{F10BABE5-FF24-478F-98B1-2D8C85446982}" dt="2024-05-20T19:46:01.806" v="685"/>
        <pc:sldMkLst>
          <pc:docMk/>
          <pc:sldMk cId="2988221927" sldId="258"/>
        </pc:sldMkLst>
        <pc:spChg chg="mod">
          <ac:chgData name="Gaoussou Diakité" userId="c741a56d69e4d2a5" providerId="LiveId" clId="{F10BABE5-FF24-478F-98B1-2D8C85446982}" dt="2024-05-20T16:56:38.112" v="180" actId="1076"/>
          <ac:spMkLst>
            <pc:docMk/>
            <pc:sldMk cId="2988221927" sldId="258"/>
            <ac:spMk id="2" creationId="{AF81E5FC-211E-C276-AC2D-997B6A493EAC}"/>
          </ac:spMkLst>
        </pc:spChg>
        <pc:spChg chg="mod">
          <ac:chgData name="Gaoussou Diakité" userId="c741a56d69e4d2a5" providerId="LiveId" clId="{F10BABE5-FF24-478F-98B1-2D8C85446982}" dt="2024-05-20T19:37:41.627" v="628" actId="20577"/>
          <ac:spMkLst>
            <pc:docMk/>
            <pc:sldMk cId="2988221927" sldId="258"/>
            <ac:spMk id="3" creationId="{0F9D4240-4C43-BA93-7488-5BFD6BFCF573}"/>
          </ac:spMkLst>
        </pc:spChg>
        <pc:spChg chg="add mod">
          <ac:chgData name="Gaoussou Diakité" userId="c741a56d69e4d2a5" providerId="LiveId" clId="{F10BABE5-FF24-478F-98B1-2D8C85446982}" dt="2024-05-20T16:58:21.993" v="258" actId="33524"/>
          <ac:spMkLst>
            <pc:docMk/>
            <pc:sldMk cId="2988221927" sldId="258"/>
            <ac:spMk id="4" creationId="{8009D75B-3CCA-1E71-A78D-654CF656164B}"/>
          </ac:spMkLst>
        </pc:spChg>
        <pc:picChg chg="add mod">
          <ac:chgData name="Gaoussou Diakité" userId="c741a56d69e4d2a5" providerId="LiveId" clId="{F10BABE5-FF24-478F-98B1-2D8C85446982}" dt="2024-05-20T16:56:01.412" v="173" actId="14100"/>
          <ac:picMkLst>
            <pc:docMk/>
            <pc:sldMk cId="2988221927" sldId="258"/>
            <ac:picMk id="2050" creationId="{67D8D85E-E0D8-FE7B-1427-D5B80A02C2AB}"/>
          </ac:picMkLst>
        </pc:picChg>
      </pc:sldChg>
      <pc:sldChg chg="addSp delSp modSp new mod ord setBg">
        <pc:chgData name="Gaoussou Diakité" userId="c741a56d69e4d2a5" providerId="LiveId" clId="{F10BABE5-FF24-478F-98B1-2D8C85446982}" dt="2024-05-21T08:55:45.085" v="1628"/>
        <pc:sldMkLst>
          <pc:docMk/>
          <pc:sldMk cId="1667005107" sldId="259"/>
        </pc:sldMkLst>
        <pc:spChg chg="mod">
          <ac:chgData name="Gaoussou Diakité" userId="c741a56d69e4d2a5" providerId="LiveId" clId="{F10BABE5-FF24-478F-98B1-2D8C85446982}" dt="2024-05-20T19:47:05.161" v="745" actId="20577"/>
          <ac:spMkLst>
            <pc:docMk/>
            <pc:sldMk cId="1667005107" sldId="259"/>
            <ac:spMk id="2" creationId="{1B121184-8624-2D2C-E7D2-F5F3C43E3F02}"/>
          </ac:spMkLst>
        </pc:spChg>
        <pc:spChg chg="mod">
          <ac:chgData name="Gaoussou Diakité" userId="c741a56d69e4d2a5" providerId="LiveId" clId="{F10BABE5-FF24-478F-98B1-2D8C85446982}" dt="2024-05-20T21:14:28.995" v="889" actId="108"/>
          <ac:spMkLst>
            <pc:docMk/>
            <pc:sldMk cId="1667005107" sldId="259"/>
            <ac:spMk id="3" creationId="{78A57FA9-E0F5-E85C-D884-722C648F85BC}"/>
          </ac:spMkLst>
        </pc:spChg>
        <pc:spChg chg="add del mod">
          <ac:chgData name="Gaoussou Diakité" userId="c741a56d69e4d2a5" providerId="LiveId" clId="{F10BABE5-FF24-478F-98B1-2D8C85446982}" dt="2024-05-20T19:19:31.558" v="393"/>
          <ac:spMkLst>
            <pc:docMk/>
            <pc:sldMk cId="1667005107" sldId="259"/>
            <ac:spMk id="4" creationId="{6A1B3167-1A26-57E3-BAC2-D9F82E1DB5CD}"/>
          </ac:spMkLst>
        </pc:spChg>
        <pc:spChg chg="add mod ord">
          <ac:chgData name="Gaoussou Diakité" userId="c741a56d69e4d2a5" providerId="LiveId" clId="{F10BABE5-FF24-478F-98B1-2D8C85446982}" dt="2024-05-20T19:21:48.846" v="409" actId="26606"/>
          <ac:spMkLst>
            <pc:docMk/>
            <pc:sldMk cId="1667005107" sldId="259"/>
            <ac:spMk id="5" creationId="{DE44E077-39D1-A7D6-A9BF-E4EEF605175D}"/>
          </ac:spMkLst>
        </pc:spChg>
        <pc:spChg chg="add del">
          <ac:chgData name="Gaoussou Diakité" userId="c741a56d69e4d2a5" providerId="LiveId" clId="{F10BABE5-FF24-478F-98B1-2D8C85446982}" dt="2024-05-20T19:21:11.903" v="398" actId="26606"/>
          <ac:spMkLst>
            <pc:docMk/>
            <pc:sldMk cId="1667005107" sldId="259"/>
            <ac:spMk id="11" creationId="{B6FACB3C-9069-4791-BC5C-0DB7CD19B853}"/>
          </ac:spMkLst>
        </pc:spChg>
        <pc:spChg chg="add del">
          <ac:chgData name="Gaoussou Diakité" userId="c741a56d69e4d2a5" providerId="LiveId" clId="{F10BABE5-FF24-478F-98B1-2D8C85446982}" dt="2024-05-20T19:21:11.903" v="398" actId="26606"/>
          <ac:spMkLst>
            <pc:docMk/>
            <pc:sldMk cId="1667005107" sldId="259"/>
            <ac:spMk id="13" creationId="{71F2038E-D777-4B76-81DD-DD13EE91B9DD}"/>
          </ac:spMkLst>
        </pc:spChg>
        <pc:spChg chg="add del">
          <ac:chgData name="Gaoussou Diakité" userId="c741a56d69e4d2a5" providerId="LiveId" clId="{F10BABE5-FF24-478F-98B1-2D8C85446982}" dt="2024-05-20T19:21:32.461" v="402" actId="26606"/>
          <ac:spMkLst>
            <pc:docMk/>
            <pc:sldMk cId="1667005107" sldId="259"/>
            <ac:spMk id="17" creationId="{08980754-6F4B-43C9-B9BE-127B6BED6586}"/>
          </ac:spMkLst>
        </pc:spChg>
        <pc:spChg chg="add del">
          <ac:chgData name="Gaoussou Diakité" userId="c741a56d69e4d2a5" providerId="LiveId" clId="{F10BABE5-FF24-478F-98B1-2D8C85446982}" dt="2024-05-20T19:21:32.461" v="402" actId="26606"/>
          <ac:spMkLst>
            <pc:docMk/>
            <pc:sldMk cId="1667005107" sldId="259"/>
            <ac:spMk id="19" creationId="{2C1BBA94-3F40-40AA-8BB9-E69E25E537C1}"/>
          </ac:spMkLst>
        </pc:spChg>
        <pc:spChg chg="add del">
          <ac:chgData name="Gaoussou Diakité" userId="c741a56d69e4d2a5" providerId="LiveId" clId="{F10BABE5-FF24-478F-98B1-2D8C85446982}" dt="2024-05-20T19:21:17.479" v="400" actId="26606"/>
          <ac:spMkLst>
            <pc:docMk/>
            <pc:sldMk cId="1667005107" sldId="259"/>
            <ac:spMk id="21" creationId="{04812C46-200A-4DEB-A05E-3ED6C68C2387}"/>
          </ac:spMkLst>
        </pc:spChg>
        <pc:spChg chg="add del">
          <ac:chgData name="Gaoussou Diakité" userId="c741a56d69e4d2a5" providerId="LiveId" clId="{F10BABE5-FF24-478F-98B1-2D8C85446982}" dt="2024-05-20T19:21:17.479" v="400" actId="26606"/>
          <ac:spMkLst>
            <pc:docMk/>
            <pc:sldMk cId="1667005107" sldId="259"/>
            <ac:spMk id="22" creationId="{D1EA859B-E555-4109-94F3-6700E046E008}"/>
          </ac:spMkLst>
        </pc:spChg>
        <pc:spChg chg="add del">
          <ac:chgData name="Gaoussou Diakité" userId="c741a56d69e4d2a5" providerId="LiveId" clId="{F10BABE5-FF24-478F-98B1-2D8C85446982}" dt="2024-05-20T19:21:32.461" v="402" actId="26606"/>
          <ac:spMkLst>
            <pc:docMk/>
            <pc:sldMk cId="1667005107" sldId="259"/>
            <ac:spMk id="24" creationId="{DBC6133C-0615-4CE4-9132-37E609A9BDFA}"/>
          </ac:spMkLst>
        </pc:spChg>
        <pc:spChg chg="add del">
          <ac:chgData name="Gaoussou Diakité" userId="c741a56d69e4d2a5" providerId="LiveId" clId="{F10BABE5-FF24-478F-98B1-2D8C85446982}" dt="2024-05-20T19:21:32.461" v="402" actId="26606"/>
          <ac:spMkLst>
            <pc:docMk/>
            <pc:sldMk cId="1667005107" sldId="259"/>
            <ac:spMk id="25" creationId="{169CC832-2974-4E8D-90ED-3E2941BA7336}"/>
          </ac:spMkLst>
        </pc:spChg>
        <pc:spChg chg="add del">
          <ac:chgData name="Gaoussou Diakité" userId="c741a56d69e4d2a5" providerId="LiveId" clId="{F10BABE5-FF24-478F-98B1-2D8C85446982}" dt="2024-05-20T19:21:32.461" v="402" actId="26606"/>
          <ac:spMkLst>
            <pc:docMk/>
            <pc:sldMk cId="1667005107" sldId="259"/>
            <ac:spMk id="26" creationId="{55222F96-971A-4F90-B841-6BAB416C7AC1}"/>
          </ac:spMkLst>
        </pc:spChg>
        <pc:spChg chg="add del">
          <ac:chgData name="Gaoussou Diakité" userId="c741a56d69e4d2a5" providerId="LiveId" clId="{F10BABE5-FF24-478F-98B1-2D8C85446982}" dt="2024-05-20T19:21:37.856" v="404" actId="26606"/>
          <ac:spMkLst>
            <pc:docMk/>
            <pc:sldMk cId="1667005107" sldId="259"/>
            <ac:spMk id="28" creationId="{2EB492CD-616E-47F8-933B-5E2D952A0593}"/>
          </ac:spMkLst>
        </pc:spChg>
        <pc:spChg chg="add del">
          <ac:chgData name="Gaoussou Diakité" userId="c741a56d69e4d2a5" providerId="LiveId" clId="{F10BABE5-FF24-478F-98B1-2D8C85446982}" dt="2024-05-20T19:21:37.856" v="404" actId="26606"/>
          <ac:spMkLst>
            <pc:docMk/>
            <pc:sldMk cId="1667005107" sldId="259"/>
            <ac:spMk id="29" creationId="{59383CF9-23B5-4335-9B21-1791C4CF1C75}"/>
          </ac:spMkLst>
        </pc:spChg>
        <pc:spChg chg="add del">
          <ac:chgData name="Gaoussou Diakité" userId="c741a56d69e4d2a5" providerId="LiveId" clId="{F10BABE5-FF24-478F-98B1-2D8C85446982}" dt="2024-05-20T19:21:37.856" v="404" actId="26606"/>
          <ac:spMkLst>
            <pc:docMk/>
            <pc:sldMk cId="1667005107" sldId="259"/>
            <ac:spMk id="30" creationId="{0007FE00-9498-4706-B255-6437B0252C02}"/>
          </ac:spMkLst>
        </pc:spChg>
        <pc:spChg chg="add del">
          <ac:chgData name="Gaoussou Diakité" userId="c741a56d69e4d2a5" providerId="LiveId" clId="{F10BABE5-FF24-478F-98B1-2D8C85446982}" dt="2024-05-20T19:21:47.708" v="406" actId="26606"/>
          <ac:spMkLst>
            <pc:docMk/>
            <pc:sldMk cId="1667005107" sldId="259"/>
            <ac:spMk id="32" creationId="{DBC6133C-0615-4CE4-9132-37E609A9BDFA}"/>
          </ac:spMkLst>
        </pc:spChg>
        <pc:spChg chg="add del">
          <ac:chgData name="Gaoussou Diakité" userId="c741a56d69e4d2a5" providerId="LiveId" clId="{F10BABE5-FF24-478F-98B1-2D8C85446982}" dt="2024-05-20T19:21:47.708" v="406" actId="26606"/>
          <ac:spMkLst>
            <pc:docMk/>
            <pc:sldMk cId="1667005107" sldId="259"/>
            <ac:spMk id="33" creationId="{169CC832-2974-4E8D-90ED-3E2941BA7336}"/>
          </ac:spMkLst>
        </pc:spChg>
        <pc:spChg chg="add del">
          <ac:chgData name="Gaoussou Diakité" userId="c741a56d69e4d2a5" providerId="LiveId" clId="{F10BABE5-FF24-478F-98B1-2D8C85446982}" dt="2024-05-20T19:21:47.708" v="406" actId="26606"/>
          <ac:spMkLst>
            <pc:docMk/>
            <pc:sldMk cId="1667005107" sldId="259"/>
            <ac:spMk id="34" creationId="{55222F96-971A-4F90-B841-6BAB416C7AC1}"/>
          </ac:spMkLst>
        </pc:spChg>
        <pc:spChg chg="add del">
          <ac:chgData name="Gaoussou Diakité" userId="c741a56d69e4d2a5" providerId="LiveId" clId="{F10BABE5-FF24-478F-98B1-2D8C85446982}" dt="2024-05-20T19:21:47.708" v="406" actId="26606"/>
          <ac:spMkLst>
            <pc:docMk/>
            <pc:sldMk cId="1667005107" sldId="259"/>
            <ac:spMk id="35" creationId="{08980754-6F4B-43C9-B9BE-127B6BED6586}"/>
          </ac:spMkLst>
        </pc:spChg>
        <pc:spChg chg="add del">
          <ac:chgData name="Gaoussou Diakité" userId="c741a56d69e4d2a5" providerId="LiveId" clId="{F10BABE5-FF24-478F-98B1-2D8C85446982}" dt="2024-05-20T19:21:47.708" v="406" actId="26606"/>
          <ac:spMkLst>
            <pc:docMk/>
            <pc:sldMk cId="1667005107" sldId="259"/>
            <ac:spMk id="36" creationId="{2C1BBA94-3F40-40AA-8BB9-E69E25E537C1}"/>
          </ac:spMkLst>
        </pc:spChg>
        <pc:spChg chg="add del">
          <ac:chgData name="Gaoussou Diakité" userId="c741a56d69e4d2a5" providerId="LiveId" clId="{F10BABE5-FF24-478F-98B1-2D8C85446982}" dt="2024-05-20T19:21:48.817" v="408" actId="26606"/>
          <ac:spMkLst>
            <pc:docMk/>
            <pc:sldMk cId="1667005107" sldId="259"/>
            <ac:spMk id="38" creationId="{637B2035-1FCB-439A-B421-095E136C7E07}"/>
          </ac:spMkLst>
        </pc:spChg>
        <pc:spChg chg="add del">
          <ac:chgData name="Gaoussou Diakité" userId="c741a56d69e4d2a5" providerId="LiveId" clId="{F10BABE5-FF24-478F-98B1-2D8C85446982}" dt="2024-05-20T19:21:48.817" v="408" actId="26606"/>
          <ac:spMkLst>
            <pc:docMk/>
            <pc:sldMk cId="1667005107" sldId="259"/>
            <ac:spMk id="39" creationId="{676D6CDF-C512-4739-B158-55EE955EFA39}"/>
          </ac:spMkLst>
        </pc:spChg>
        <pc:spChg chg="add del">
          <ac:chgData name="Gaoussou Diakité" userId="c741a56d69e4d2a5" providerId="LiveId" clId="{F10BABE5-FF24-478F-98B1-2D8C85446982}" dt="2024-05-20T19:22:41.525" v="423" actId="26606"/>
          <ac:spMkLst>
            <pc:docMk/>
            <pc:sldMk cId="1667005107" sldId="259"/>
            <ac:spMk id="41" creationId="{B6FACB3C-9069-4791-BC5C-0DB7CD19B853}"/>
          </ac:spMkLst>
        </pc:spChg>
        <pc:spChg chg="add del">
          <ac:chgData name="Gaoussou Diakité" userId="c741a56d69e4d2a5" providerId="LiveId" clId="{F10BABE5-FF24-478F-98B1-2D8C85446982}" dt="2024-05-20T19:22:41.525" v="423" actId="26606"/>
          <ac:spMkLst>
            <pc:docMk/>
            <pc:sldMk cId="1667005107" sldId="259"/>
            <ac:spMk id="42" creationId="{71F2038E-D777-4B76-81DD-DD13EE91B9DD}"/>
          </ac:spMkLst>
        </pc:spChg>
        <pc:spChg chg="add del">
          <ac:chgData name="Gaoussou Diakité" userId="c741a56d69e4d2a5" providerId="LiveId" clId="{F10BABE5-FF24-478F-98B1-2D8C85446982}" dt="2024-05-20T19:22:41.525" v="423" actId="26606"/>
          <ac:spMkLst>
            <pc:docMk/>
            <pc:sldMk cId="1667005107" sldId="259"/>
            <ac:spMk id="50" creationId="{1CD81A2A-6ED4-4EF4-A14C-912D31E14800}"/>
          </ac:spMkLst>
        </pc:spChg>
        <pc:spChg chg="add del">
          <ac:chgData name="Gaoussou Diakité" userId="c741a56d69e4d2a5" providerId="LiveId" clId="{F10BABE5-FF24-478F-98B1-2D8C85446982}" dt="2024-05-20T19:22:41.525" v="423" actId="26606"/>
          <ac:spMkLst>
            <pc:docMk/>
            <pc:sldMk cId="1667005107" sldId="259"/>
            <ac:spMk id="52" creationId="{1661932C-CA15-4E17-B115-FAE7CBEE4789}"/>
          </ac:spMkLst>
        </pc:spChg>
        <pc:spChg chg="add del">
          <ac:chgData name="Gaoussou Diakité" userId="c741a56d69e4d2a5" providerId="LiveId" clId="{F10BABE5-FF24-478F-98B1-2D8C85446982}" dt="2024-05-20T19:22:41.525" v="423" actId="26606"/>
          <ac:spMkLst>
            <pc:docMk/>
            <pc:sldMk cId="1667005107" sldId="259"/>
            <ac:spMk id="54" creationId="{8590ADD5-9383-4D3D-9047-3DA2593CCB5D}"/>
          </ac:spMkLst>
        </pc:spChg>
        <pc:spChg chg="add del">
          <ac:chgData name="Gaoussou Diakité" userId="c741a56d69e4d2a5" providerId="LiveId" clId="{F10BABE5-FF24-478F-98B1-2D8C85446982}" dt="2024-05-20T19:22:41.525" v="423" actId="26606"/>
          <ac:spMkLst>
            <pc:docMk/>
            <pc:sldMk cId="1667005107" sldId="259"/>
            <ac:spMk id="56" creationId="{DABE3E45-88CF-45D8-8D40-C773324D93F6}"/>
          </ac:spMkLst>
        </pc:spChg>
        <pc:spChg chg="add del">
          <ac:chgData name="Gaoussou Diakité" userId="c741a56d69e4d2a5" providerId="LiveId" clId="{F10BABE5-FF24-478F-98B1-2D8C85446982}" dt="2024-05-20T19:22:41.525" v="423" actId="26606"/>
          <ac:spMkLst>
            <pc:docMk/>
            <pc:sldMk cId="1667005107" sldId="259"/>
            <ac:spMk id="60" creationId="{B91ECDA9-56DC-4270-8F33-01C5637B8CEB}"/>
          </ac:spMkLst>
        </pc:spChg>
        <pc:spChg chg="add del">
          <ac:chgData name="Gaoussou Diakité" userId="c741a56d69e4d2a5" providerId="LiveId" clId="{F10BABE5-FF24-478F-98B1-2D8C85446982}" dt="2024-05-20T19:22:41.525" v="423" actId="26606"/>
          <ac:spMkLst>
            <pc:docMk/>
            <pc:sldMk cId="1667005107" sldId="259"/>
            <ac:spMk id="62" creationId="{75F47824-961D-465D-84F9-EAE11BC6173B}"/>
          </ac:spMkLst>
        </pc:spChg>
        <pc:spChg chg="add del">
          <ac:chgData name="Gaoussou Diakité" userId="c741a56d69e4d2a5" providerId="LiveId" clId="{F10BABE5-FF24-478F-98B1-2D8C85446982}" dt="2024-05-20T19:22:41.525" v="423" actId="26606"/>
          <ac:spMkLst>
            <pc:docMk/>
            <pc:sldMk cId="1667005107" sldId="259"/>
            <ac:spMk id="64" creationId="{FEC9DA3E-C1D7-472D-B7C0-F71AE41FBA23}"/>
          </ac:spMkLst>
        </pc:spChg>
        <pc:grpChg chg="add del">
          <ac:chgData name="Gaoussou Diakité" userId="c741a56d69e4d2a5" providerId="LiveId" clId="{F10BABE5-FF24-478F-98B1-2D8C85446982}" dt="2024-05-20T19:21:11.903" v="398" actId="26606"/>
          <ac:grpSpMkLst>
            <pc:docMk/>
            <pc:sldMk cId="1667005107" sldId="259"/>
            <ac:grpSpMk id="15" creationId="{DD354807-230F-4402-B1B9-F733A8F1F190}"/>
          </ac:grpSpMkLst>
        </pc:grpChg>
        <pc:grpChg chg="add del">
          <ac:chgData name="Gaoussou Diakité" userId="c741a56d69e4d2a5" providerId="LiveId" clId="{F10BABE5-FF24-478F-98B1-2D8C85446982}" dt="2024-05-20T19:22:41.525" v="423" actId="26606"/>
          <ac:grpSpMkLst>
            <pc:docMk/>
            <pc:sldMk cId="1667005107" sldId="259"/>
            <ac:grpSpMk id="43" creationId="{DD354807-230F-4402-B1B9-F733A8F1F190}"/>
          </ac:grpSpMkLst>
        </pc:grpChg>
        <pc:picChg chg="add mod ord">
          <ac:chgData name="Gaoussou Diakité" userId="c741a56d69e4d2a5" providerId="LiveId" clId="{F10BABE5-FF24-478F-98B1-2D8C85446982}" dt="2024-05-20T19:22:41.525" v="423" actId="26606"/>
          <ac:picMkLst>
            <pc:docMk/>
            <pc:sldMk cId="1667005107" sldId="259"/>
            <ac:picMk id="6" creationId="{15024AF6-6722-AB2B-F54D-2019671F514A}"/>
          </ac:picMkLst>
        </pc:picChg>
        <pc:cxnChg chg="add del">
          <ac:chgData name="Gaoussou Diakité" userId="c741a56d69e4d2a5" providerId="LiveId" clId="{F10BABE5-FF24-478F-98B1-2D8C85446982}" dt="2024-05-20T19:22:41.525" v="423" actId="26606"/>
          <ac:cxnSpMkLst>
            <pc:docMk/>
            <pc:sldMk cId="1667005107" sldId="259"/>
            <ac:cxnSpMk id="58" creationId="{49CD1692-827B-4C8D-B4A1-134FD04CF45C}"/>
          </ac:cxnSpMkLst>
        </pc:cxnChg>
      </pc:sldChg>
      <pc:sldChg chg="addSp delSp modSp add mod ord">
        <pc:chgData name="Gaoussou Diakité" userId="c741a56d69e4d2a5" providerId="LiveId" clId="{F10BABE5-FF24-478F-98B1-2D8C85446982}" dt="2024-05-20T19:47:08.767" v="747" actId="20578"/>
        <pc:sldMkLst>
          <pc:docMk/>
          <pc:sldMk cId="125525957" sldId="260"/>
        </pc:sldMkLst>
        <pc:spChg chg="mod">
          <ac:chgData name="Gaoussou Diakité" userId="c741a56d69e4d2a5" providerId="LiveId" clId="{F10BABE5-FF24-478F-98B1-2D8C85446982}" dt="2024-05-20T19:26:57.386" v="470" actId="26606"/>
          <ac:spMkLst>
            <pc:docMk/>
            <pc:sldMk cId="125525957" sldId="260"/>
            <ac:spMk id="2" creationId="{1B121184-8624-2D2C-E7D2-F5F3C43E3F02}"/>
          </ac:spMkLst>
        </pc:spChg>
        <pc:spChg chg="add del mod ord">
          <ac:chgData name="Gaoussou Diakité" userId="c741a56d69e4d2a5" providerId="LiveId" clId="{F10BABE5-FF24-478F-98B1-2D8C85446982}" dt="2024-05-20T19:28:31.898" v="488" actId="26606"/>
          <ac:spMkLst>
            <pc:docMk/>
            <pc:sldMk cId="125525957" sldId="260"/>
            <ac:spMk id="3" creationId="{78A57FA9-E0F5-E85C-D884-722C648F85BC}"/>
          </ac:spMkLst>
        </pc:spChg>
        <pc:spChg chg="ord">
          <ac:chgData name="Gaoussou Diakité" userId="c741a56d69e4d2a5" providerId="LiveId" clId="{F10BABE5-FF24-478F-98B1-2D8C85446982}" dt="2024-05-20T19:26:32.955" v="468" actId="26606"/>
          <ac:spMkLst>
            <pc:docMk/>
            <pc:sldMk cId="125525957" sldId="260"/>
            <ac:spMk id="5" creationId="{DE44E077-39D1-A7D6-A9BF-E4EEF605175D}"/>
          </ac:spMkLst>
        </pc:spChg>
        <pc:spChg chg="add mod">
          <ac:chgData name="Gaoussou Diakité" userId="c741a56d69e4d2a5" providerId="LiveId" clId="{F10BABE5-FF24-478F-98B1-2D8C85446982}" dt="2024-05-20T19:25:07.986" v="445"/>
          <ac:spMkLst>
            <pc:docMk/>
            <pc:sldMk cId="125525957" sldId="260"/>
            <ac:spMk id="7" creationId="{1B0B7EBF-26C5-B9B2-B2B4-F4EA2CFA14EC}"/>
          </ac:spMkLst>
        </pc:spChg>
        <pc:spChg chg="add mod">
          <ac:chgData name="Gaoussou Diakité" userId="c741a56d69e4d2a5" providerId="LiveId" clId="{F10BABE5-FF24-478F-98B1-2D8C85446982}" dt="2024-05-20T19:25:14.556" v="448"/>
          <ac:spMkLst>
            <pc:docMk/>
            <pc:sldMk cId="125525957" sldId="260"/>
            <ac:spMk id="8" creationId="{87760B60-2D0C-81CC-4EDE-CF69F4C94248}"/>
          </ac:spMkLst>
        </pc:spChg>
        <pc:spChg chg="add mod">
          <ac:chgData name="Gaoussou Diakité" userId="c741a56d69e4d2a5" providerId="LiveId" clId="{F10BABE5-FF24-478F-98B1-2D8C85446982}" dt="2024-05-20T19:39:39.618" v="666" actId="1076"/>
          <ac:spMkLst>
            <pc:docMk/>
            <pc:sldMk cId="125525957" sldId="260"/>
            <ac:spMk id="9" creationId="{B27B2DF3-80D2-FF0C-0F19-029AB57A4B88}"/>
          </ac:spMkLst>
        </pc:spChg>
        <pc:spChg chg="add mod">
          <ac:chgData name="Gaoussou Diakité" userId="c741a56d69e4d2a5" providerId="LiveId" clId="{F10BABE5-FF24-478F-98B1-2D8C85446982}" dt="2024-05-20T19:34:20.595" v="572" actId="1076"/>
          <ac:spMkLst>
            <pc:docMk/>
            <pc:sldMk cId="125525957" sldId="260"/>
            <ac:spMk id="10" creationId="{D063A69D-BAFF-20E3-8E74-7D24F5DF8D68}"/>
          </ac:spMkLst>
        </pc:spChg>
        <pc:spChg chg="add del mod">
          <ac:chgData name="Gaoussou Diakité" userId="c741a56d69e4d2a5" providerId="LiveId" clId="{F10BABE5-FF24-478F-98B1-2D8C85446982}" dt="2024-05-20T19:32:05.587" v="535" actId="21"/>
          <ac:spMkLst>
            <pc:docMk/>
            <pc:sldMk cId="125525957" sldId="260"/>
            <ac:spMk id="12" creationId="{220062E3-4719-ECCE-AAA0-947975AD0F45}"/>
          </ac:spMkLst>
        </pc:spChg>
        <pc:spChg chg="add mod">
          <ac:chgData name="Gaoussou Diakité" userId="c741a56d69e4d2a5" providerId="LiveId" clId="{F10BABE5-FF24-478F-98B1-2D8C85446982}" dt="2024-05-20T19:33:33.636" v="559" actId="14100"/>
          <ac:spMkLst>
            <pc:docMk/>
            <pc:sldMk cId="125525957" sldId="260"/>
            <ac:spMk id="13" creationId="{428A3828-8262-A038-7373-C9D9FAEC353C}"/>
          </ac:spMkLst>
        </pc:spChg>
        <pc:spChg chg="add mod">
          <ac:chgData name="Gaoussou Diakité" userId="c741a56d69e4d2a5" providerId="LiveId" clId="{F10BABE5-FF24-478F-98B1-2D8C85446982}" dt="2024-05-20T19:34:54.590" v="586" actId="1076"/>
          <ac:spMkLst>
            <pc:docMk/>
            <pc:sldMk cId="125525957" sldId="260"/>
            <ac:spMk id="14" creationId="{F0CEDB89-9737-D6D6-646D-21732494DE37}"/>
          </ac:spMkLst>
        </pc:spChg>
        <pc:spChg chg="add del">
          <ac:chgData name="Gaoussou Diakité" userId="c741a56d69e4d2a5" providerId="LiveId" clId="{F10BABE5-FF24-478F-98B1-2D8C85446982}" dt="2024-05-20T19:22:10.706" v="413" actId="26606"/>
          <ac:spMkLst>
            <pc:docMk/>
            <pc:sldMk cId="125525957" sldId="260"/>
            <ac:spMk id="41" creationId="{B6FACB3C-9069-4791-BC5C-0DB7CD19B853}"/>
          </ac:spMkLst>
        </pc:spChg>
        <pc:spChg chg="add del">
          <ac:chgData name="Gaoussou Diakité" userId="c741a56d69e4d2a5" providerId="LiveId" clId="{F10BABE5-FF24-478F-98B1-2D8C85446982}" dt="2024-05-20T19:22:10.706" v="413" actId="26606"/>
          <ac:spMkLst>
            <pc:docMk/>
            <pc:sldMk cId="125525957" sldId="260"/>
            <ac:spMk id="42" creationId="{71F2038E-D777-4B76-81DD-DD13EE91B9DD}"/>
          </ac:spMkLst>
        </pc:spChg>
        <pc:spChg chg="add del">
          <ac:chgData name="Gaoussou Diakité" userId="c741a56d69e4d2a5" providerId="LiveId" clId="{F10BABE5-FF24-478F-98B1-2D8C85446982}" dt="2024-05-20T19:22:10.677" v="412" actId="26606"/>
          <ac:spMkLst>
            <pc:docMk/>
            <pc:sldMk cId="125525957" sldId="260"/>
            <ac:spMk id="50" creationId="{2EB492CD-616E-47F8-933B-5E2D952A0593}"/>
          </ac:spMkLst>
        </pc:spChg>
        <pc:spChg chg="add del">
          <ac:chgData name="Gaoussou Diakité" userId="c741a56d69e4d2a5" providerId="LiveId" clId="{F10BABE5-FF24-478F-98B1-2D8C85446982}" dt="2024-05-20T19:22:10.677" v="412" actId="26606"/>
          <ac:spMkLst>
            <pc:docMk/>
            <pc:sldMk cId="125525957" sldId="260"/>
            <ac:spMk id="52" creationId="{59383CF9-23B5-4335-9B21-1791C4CF1C75}"/>
          </ac:spMkLst>
        </pc:spChg>
        <pc:spChg chg="add del">
          <ac:chgData name="Gaoussou Diakité" userId="c741a56d69e4d2a5" providerId="LiveId" clId="{F10BABE5-FF24-478F-98B1-2D8C85446982}" dt="2024-05-20T19:22:10.677" v="412" actId="26606"/>
          <ac:spMkLst>
            <pc:docMk/>
            <pc:sldMk cId="125525957" sldId="260"/>
            <ac:spMk id="54" creationId="{0007FE00-9498-4706-B255-6437B0252C02}"/>
          </ac:spMkLst>
        </pc:spChg>
        <pc:spChg chg="add del">
          <ac:chgData name="Gaoussou Diakité" userId="c741a56d69e4d2a5" providerId="LiveId" clId="{F10BABE5-FF24-478F-98B1-2D8C85446982}" dt="2024-05-20T19:26:33" v="469" actId="26606"/>
          <ac:spMkLst>
            <pc:docMk/>
            <pc:sldMk cId="125525957" sldId="260"/>
            <ac:spMk id="59" creationId="{D1942232-83D0-49E2-AF9B-1F97E3C1EF8E}"/>
          </ac:spMkLst>
        </pc:spChg>
        <pc:spChg chg="add del">
          <ac:chgData name="Gaoussou Diakité" userId="c741a56d69e4d2a5" providerId="LiveId" clId="{F10BABE5-FF24-478F-98B1-2D8C85446982}" dt="2024-05-20T19:26:33" v="469" actId="26606"/>
          <ac:spMkLst>
            <pc:docMk/>
            <pc:sldMk cId="125525957" sldId="260"/>
            <ac:spMk id="65" creationId="{E9E70D72-6E23-4015-A4A6-85C120C19167}"/>
          </ac:spMkLst>
        </pc:spChg>
        <pc:spChg chg="add del">
          <ac:chgData name="Gaoussou Diakité" userId="c741a56d69e4d2a5" providerId="LiveId" clId="{F10BABE5-FF24-478F-98B1-2D8C85446982}" dt="2024-05-20T19:26:01.845" v="454" actId="26606"/>
          <ac:spMkLst>
            <pc:docMk/>
            <pc:sldMk cId="125525957" sldId="260"/>
            <ac:spMk id="71" creationId="{245A9F99-D9B1-4094-A2E2-B90AC1DB7B9C}"/>
          </ac:spMkLst>
        </pc:spChg>
        <pc:spChg chg="add del">
          <ac:chgData name="Gaoussou Diakité" userId="c741a56d69e4d2a5" providerId="LiveId" clId="{F10BABE5-FF24-478F-98B1-2D8C85446982}" dt="2024-05-20T19:26:01.845" v="454" actId="26606"/>
          <ac:spMkLst>
            <pc:docMk/>
            <pc:sldMk cId="125525957" sldId="260"/>
            <ac:spMk id="73" creationId="{B7FAF607-473A-4A43-A23D-BBFF5C4117BB}"/>
          </ac:spMkLst>
        </pc:spChg>
        <pc:spChg chg="add del">
          <ac:chgData name="Gaoussou Diakité" userId="c741a56d69e4d2a5" providerId="LiveId" clId="{F10BABE5-FF24-478F-98B1-2D8C85446982}" dt="2024-05-20T19:26:09.897" v="458" actId="26606"/>
          <ac:spMkLst>
            <pc:docMk/>
            <pc:sldMk cId="125525957" sldId="260"/>
            <ac:spMk id="82" creationId="{3ECBE1F1-D69B-4AFA-ABD5-8E41720EF6DE}"/>
          </ac:spMkLst>
        </pc:spChg>
        <pc:spChg chg="add del">
          <ac:chgData name="Gaoussou Diakité" userId="c741a56d69e4d2a5" providerId="LiveId" clId="{F10BABE5-FF24-478F-98B1-2D8C85446982}" dt="2024-05-20T19:26:09.897" v="458" actId="26606"/>
          <ac:spMkLst>
            <pc:docMk/>
            <pc:sldMk cId="125525957" sldId="260"/>
            <ac:spMk id="83" creationId="{603A6265-E10C-4B85-9C20-E75FCAF9CC63}"/>
          </ac:spMkLst>
        </pc:spChg>
        <pc:spChg chg="add del">
          <ac:chgData name="Gaoussou Diakité" userId="c741a56d69e4d2a5" providerId="LiveId" clId="{F10BABE5-FF24-478F-98B1-2D8C85446982}" dt="2024-05-20T19:26:11.088" v="460" actId="26606"/>
          <ac:spMkLst>
            <pc:docMk/>
            <pc:sldMk cId="125525957" sldId="260"/>
            <ac:spMk id="85" creationId="{D380959B-464C-9ED8-C9EB-AB6FC997C1B8}"/>
          </ac:spMkLst>
        </pc:spChg>
        <pc:spChg chg="add del">
          <ac:chgData name="Gaoussou Diakité" userId="c741a56d69e4d2a5" providerId="LiveId" clId="{F10BABE5-FF24-478F-98B1-2D8C85446982}" dt="2024-05-20T19:26:11.088" v="460" actId="26606"/>
          <ac:spMkLst>
            <pc:docMk/>
            <pc:sldMk cId="125525957" sldId="260"/>
            <ac:spMk id="86" creationId="{06B83858-ED7D-57B6-6CAA-83168807C43C}"/>
          </ac:spMkLst>
        </pc:spChg>
        <pc:spChg chg="add del">
          <ac:chgData name="Gaoussou Diakité" userId="c741a56d69e4d2a5" providerId="LiveId" clId="{F10BABE5-FF24-478F-98B1-2D8C85446982}" dt="2024-05-20T19:26:11.088" v="460" actId="26606"/>
          <ac:spMkLst>
            <pc:docMk/>
            <pc:sldMk cId="125525957" sldId="260"/>
            <ac:spMk id="87" creationId="{FF97FFD4-A8B9-3D4D-1623-7BE467E46A6A}"/>
          </ac:spMkLst>
        </pc:spChg>
        <pc:spChg chg="add del">
          <ac:chgData name="Gaoussou Diakité" userId="c741a56d69e4d2a5" providerId="LiveId" clId="{F10BABE5-FF24-478F-98B1-2D8C85446982}" dt="2024-05-20T19:26:16.578" v="462" actId="26606"/>
          <ac:spMkLst>
            <pc:docMk/>
            <pc:sldMk cId="125525957" sldId="260"/>
            <ac:spMk id="89" creationId="{CBE3092D-4105-4026-9B66-A0011E0CA5E1}"/>
          </ac:spMkLst>
        </pc:spChg>
        <pc:spChg chg="add del">
          <ac:chgData name="Gaoussou Diakité" userId="c741a56d69e4d2a5" providerId="LiveId" clId="{F10BABE5-FF24-478F-98B1-2D8C85446982}" dt="2024-05-20T19:26:16.578" v="462" actId="26606"/>
          <ac:spMkLst>
            <pc:docMk/>
            <pc:sldMk cId="125525957" sldId="260"/>
            <ac:spMk id="90" creationId="{D9759409-BDF8-4BFD-9AF3-4B5C04C2A162}"/>
          </ac:spMkLst>
        </pc:spChg>
        <pc:spChg chg="add del">
          <ac:chgData name="Gaoussou Diakité" userId="c741a56d69e4d2a5" providerId="LiveId" clId="{F10BABE5-FF24-478F-98B1-2D8C85446982}" dt="2024-05-20T19:26:19.605" v="464" actId="26606"/>
          <ac:spMkLst>
            <pc:docMk/>
            <pc:sldMk cId="125525957" sldId="260"/>
            <ac:spMk id="92" creationId="{2EB492CD-616E-47F8-933B-5E2D952A0593}"/>
          </ac:spMkLst>
        </pc:spChg>
        <pc:spChg chg="add del">
          <ac:chgData name="Gaoussou Diakité" userId="c741a56d69e4d2a5" providerId="LiveId" clId="{F10BABE5-FF24-478F-98B1-2D8C85446982}" dt="2024-05-20T19:26:19.605" v="464" actId="26606"/>
          <ac:spMkLst>
            <pc:docMk/>
            <pc:sldMk cId="125525957" sldId="260"/>
            <ac:spMk id="93" creationId="{59383CF9-23B5-4335-9B21-1791C4CF1C75}"/>
          </ac:spMkLst>
        </pc:spChg>
        <pc:spChg chg="add del">
          <ac:chgData name="Gaoussou Diakité" userId="c741a56d69e4d2a5" providerId="LiveId" clId="{F10BABE5-FF24-478F-98B1-2D8C85446982}" dt="2024-05-20T19:26:19.605" v="464" actId="26606"/>
          <ac:spMkLst>
            <pc:docMk/>
            <pc:sldMk cId="125525957" sldId="260"/>
            <ac:spMk id="94" creationId="{0007FE00-9498-4706-B255-6437B0252C02}"/>
          </ac:spMkLst>
        </pc:spChg>
        <pc:spChg chg="add del">
          <ac:chgData name="Gaoussou Diakité" userId="c741a56d69e4d2a5" providerId="LiveId" clId="{F10BABE5-FF24-478F-98B1-2D8C85446982}" dt="2024-05-20T19:26:29.778" v="466" actId="26606"/>
          <ac:spMkLst>
            <pc:docMk/>
            <pc:sldMk cId="125525957" sldId="260"/>
            <ac:spMk id="96" creationId="{D1942232-83D0-49E2-AF9B-1F97E3C1EF8E}"/>
          </ac:spMkLst>
        </pc:spChg>
        <pc:spChg chg="add del">
          <ac:chgData name="Gaoussou Diakité" userId="c741a56d69e4d2a5" providerId="LiveId" clId="{F10BABE5-FF24-478F-98B1-2D8C85446982}" dt="2024-05-20T19:26:29.778" v="466" actId="26606"/>
          <ac:spMkLst>
            <pc:docMk/>
            <pc:sldMk cId="125525957" sldId="260"/>
            <ac:spMk id="97" creationId="{E9E70D72-6E23-4015-A4A6-85C120C19167}"/>
          </ac:spMkLst>
        </pc:spChg>
        <pc:spChg chg="add del">
          <ac:chgData name="Gaoussou Diakité" userId="c741a56d69e4d2a5" providerId="LiveId" clId="{F10BABE5-FF24-478F-98B1-2D8C85446982}" dt="2024-05-20T19:26:32.955" v="468" actId="26606"/>
          <ac:spMkLst>
            <pc:docMk/>
            <pc:sldMk cId="125525957" sldId="260"/>
            <ac:spMk id="104" creationId="{DF8BC164-E230-753F-2C7E-B4EE7BA77CF1}"/>
          </ac:spMkLst>
        </pc:spChg>
        <pc:spChg chg="add del">
          <ac:chgData name="Gaoussou Diakité" userId="c741a56d69e4d2a5" providerId="LiveId" clId="{F10BABE5-FF24-478F-98B1-2D8C85446982}" dt="2024-05-20T19:26:57.386" v="470" actId="26606"/>
          <ac:spMkLst>
            <pc:docMk/>
            <pc:sldMk cId="125525957" sldId="260"/>
            <ac:spMk id="106" creationId="{245A9F99-D9B1-4094-A2E2-B90AC1DB7B9C}"/>
          </ac:spMkLst>
        </pc:spChg>
        <pc:spChg chg="add del">
          <ac:chgData name="Gaoussou Diakité" userId="c741a56d69e4d2a5" providerId="LiveId" clId="{F10BABE5-FF24-478F-98B1-2D8C85446982}" dt="2024-05-20T19:26:57.386" v="470" actId="26606"/>
          <ac:spMkLst>
            <pc:docMk/>
            <pc:sldMk cId="125525957" sldId="260"/>
            <ac:spMk id="107" creationId="{B7FAF607-473A-4A43-A23D-BBFF5C4117BB}"/>
          </ac:spMkLst>
        </pc:spChg>
        <pc:spChg chg="add">
          <ac:chgData name="Gaoussou Diakité" userId="c741a56d69e4d2a5" providerId="LiveId" clId="{F10BABE5-FF24-478F-98B1-2D8C85446982}" dt="2024-05-20T19:26:57.386" v="470" actId="26606"/>
          <ac:spMkLst>
            <pc:docMk/>
            <pc:sldMk cId="125525957" sldId="260"/>
            <ac:spMk id="113" creationId="{FFD44BAB-2F3A-4B95-B9D3-E5B819787FF3}"/>
          </ac:spMkLst>
        </pc:spChg>
        <pc:grpChg chg="add del">
          <ac:chgData name="Gaoussou Diakité" userId="c741a56d69e4d2a5" providerId="LiveId" clId="{F10BABE5-FF24-478F-98B1-2D8C85446982}" dt="2024-05-20T19:22:10.706" v="413" actId="26606"/>
          <ac:grpSpMkLst>
            <pc:docMk/>
            <pc:sldMk cId="125525957" sldId="260"/>
            <ac:grpSpMk id="43" creationId="{DD354807-230F-4402-B1B9-F733A8F1F190}"/>
          </ac:grpSpMkLst>
        </pc:grpChg>
        <pc:grpChg chg="add del">
          <ac:chgData name="Gaoussou Diakité" userId="c741a56d69e4d2a5" providerId="LiveId" clId="{F10BABE5-FF24-478F-98B1-2D8C85446982}" dt="2024-05-20T19:26:33" v="469" actId="26606"/>
          <ac:grpSpMkLst>
            <pc:docMk/>
            <pc:sldMk cId="125525957" sldId="260"/>
            <ac:grpSpMk id="60" creationId="{C78D9229-E61D-4FEE-8321-2F8B64A8CADF}"/>
          </ac:grpSpMkLst>
        </pc:grpChg>
        <pc:grpChg chg="add del">
          <ac:chgData name="Gaoussou Diakité" userId="c741a56d69e4d2a5" providerId="LiveId" clId="{F10BABE5-FF24-478F-98B1-2D8C85446982}" dt="2024-05-20T19:26:33" v="469" actId="26606"/>
          <ac:grpSpMkLst>
            <pc:docMk/>
            <pc:sldMk cId="125525957" sldId="260"/>
            <ac:grpSpMk id="66" creationId="{C28A977F-B603-4D81-B0FC-C8DE048A7931}"/>
          </ac:grpSpMkLst>
        </pc:grpChg>
        <pc:grpChg chg="add del">
          <ac:chgData name="Gaoussou Diakité" userId="c741a56d69e4d2a5" providerId="LiveId" clId="{F10BABE5-FF24-478F-98B1-2D8C85446982}" dt="2024-05-20T19:26:01.845" v="454" actId="26606"/>
          <ac:grpSpMkLst>
            <pc:docMk/>
            <pc:sldMk cId="125525957" sldId="260"/>
            <ac:grpSpMk id="75" creationId="{C5F6476F-D303-44D3-B30F-1BA348F0F64A}"/>
          </ac:grpSpMkLst>
        </pc:grpChg>
        <pc:grpChg chg="add del">
          <ac:chgData name="Gaoussou Diakité" userId="c741a56d69e4d2a5" providerId="LiveId" clId="{F10BABE5-FF24-478F-98B1-2D8C85446982}" dt="2024-05-20T19:26:29.778" v="466" actId="26606"/>
          <ac:grpSpMkLst>
            <pc:docMk/>
            <pc:sldMk cId="125525957" sldId="260"/>
            <ac:grpSpMk id="81" creationId="{C78D9229-E61D-4FEE-8321-2F8B64A8CADF}"/>
          </ac:grpSpMkLst>
        </pc:grpChg>
        <pc:grpChg chg="add del">
          <ac:chgData name="Gaoussou Diakité" userId="c741a56d69e4d2a5" providerId="LiveId" clId="{F10BABE5-FF24-478F-98B1-2D8C85446982}" dt="2024-05-20T19:26:29.778" v="466" actId="26606"/>
          <ac:grpSpMkLst>
            <pc:docMk/>
            <pc:sldMk cId="125525957" sldId="260"/>
            <ac:grpSpMk id="98" creationId="{C28A977F-B603-4D81-B0FC-C8DE048A7931}"/>
          </ac:grpSpMkLst>
        </pc:grpChg>
        <pc:grpChg chg="add del">
          <ac:chgData name="Gaoussou Diakité" userId="c741a56d69e4d2a5" providerId="LiveId" clId="{F10BABE5-FF24-478F-98B1-2D8C85446982}" dt="2024-05-20T19:26:57.386" v="470" actId="26606"/>
          <ac:grpSpMkLst>
            <pc:docMk/>
            <pc:sldMk cId="125525957" sldId="260"/>
            <ac:grpSpMk id="108" creationId="{C5F6476F-D303-44D3-B30F-1BA348F0F64A}"/>
          </ac:grpSpMkLst>
        </pc:grpChg>
        <pc:grpChg chg="add">
          <ac:chgData name="Gaoussou Diakité" userId="c741a56d69e4d2a5" providerId="LiveId" clId="{F10BABE5-FF24-478F-98B1-2D8C85446982}" dt="2024-05-20T19:26:57.386" v="470" actId="26606"/>
          <ac:grpSpMkLst>
            <pc:docMk/>
            <pc:sldMk cId="125525957" sldId="260"/>
            <ac:grpSpMk id="115" creationId="{5C6AE2F4-5A2E-4357-A1D8-6142F9BDC8E3}"/>
          </ac:grpSpMkLst>
        </pc:grpChg>
        <pc:graphicFrameChg chg="add del">
          <ac:chgData name="Gaoussou Diakité" userId="c741a56d69e4d2a5" providerId="LiveId" clId="{F10BABE5-FF24-478F-98B1-2D8C85446982}" dt="2024-05-20T19:28:00.499" v="475" actId="26606"/>
          <ac:graphicFrameMkLst>
            <pc:docMk/>
            <pc:sldMk cId="125525957" sldId="260"/>
            <ac:graphicFrameMk id="121" creationId="{5A99583D-F3C1-60C3-D087-DE51885D39C3}"/>
          </ac:graphicFrameMkLst>
        </pc:graphicFrameChg>
        <pc:graphicFrameChg chg="add del">
          <ac:chgData name="Gaoussou Diakité" userId="c741a56d69e4d2a5" providerId="LiveId" clId="{F10BABE5-FF24-478F-98B1-2D8C85446982}" dt="2024-05-20T19:28:01.481" v="477" actId="26606"/>
          <ac:graphicFrameMkLst>
            <pc:docMk/>
            <pc:sldMk cId="125525957" sldId="260"/>
            <ac:graphicFrameMk id="123" creationId="{D83E4611-5608-95C0-DD28-9C4E14AE6B5A}"/>
          </ac:graphicFrameMkLst>
        </pc:graphicFrameChg>
        <pc:graphicFrameChg chg="add del">
          <ac:chgData name="Gaoussou Diakité" userId="c741a56d69e4d2a5" providerId="LiveId" clId="{F10BABE5-FF24-478F-98B1-2D8C85446982}" dt="2024-05-20T19:28:06.902" v="479" actId="26606"/>
          <ac:graphicFrameMkLst>
            <pc:docMk/>
            <pc:sldMk cId="125525957" sldId="260"/>
            <ac:graphicFrameMk id="125" creationId="{7EB65129-869B-3D23-9100-F3CD57B4B762}"/>
          </ac:graphicFrameMkLst>
        </pc:graphicFrameChg>
        <pc:graphicFrameChg chg="add del">
          <ac:chgData name="Gaoussou Diakité" userId="c741a56d69e4d2a5" providerId="LiveId" clId="{F10BABE5-FF24-478F-98B1-2D8C85446982}" dt="2024-05-20T19:28:11.769" v="481" actId="26606"/>
          <ac:graphicFrameMkLst>
            <pc:docMk/>
            <pc:sldMk cId="125525957" sldId="260"/>
            <ac:graphicFrameMk id="127" creationId="{3BC887ED-008B-F91B-6B24-C77F4F87A046}"/>
          </ac:graphicFrameMkLst>
        </pc:graphicFrameChg>
        <pc:graphicFrameChg chg="add del">
          <ac:chgData name="Gaoussou Diakité" userId="c741a56d69e4d2a5" providerId="LiveId" clId="{F10BABE5-FF24-478F-98B1-2D8C85446982}" dt="2024-05-20T19:28:28.282" v="483" actId="26606"/>
          <ac:graphicFrameMkLst>
            <pc:docMk/>
            <pc:sldMk cId="125525957" sldId="260"/>
            <ac:graphicFrameMk id="129" creationId="{5A99583D-F3C1-60C3-D087-DE51885D39C3}"/>
          </ac:graphicFrameMkLst>
        </pc:graphicFrameChg>
        <pc:graphicFrameChg chg="add del">
          <ac:chgData name="Gaoussou Diakité" userId="c741a56d69e4d2a5" providerId="LiveId" clId="{F10BABE5-FF24-478F-98B1-2D8C85446982}" dt="2024-05-20T19:28:29.435" v="485" actId="26606"/>
          <ac:graphicFrameMkLst>
            <pc:docMk/>
            <pc:sldMk cId="125525957" sldId="260"/>
            <ac:graphicFrameMk id="131" creationId="{7EB65129-869B-3D23-9100-F3CD57B4B762}"/>
          </ac:graphicFrameMkLst>
        </pc:graphicFrameChg>
        <pc:graphicFrameChg chg="add del">
          <ac:chgData name="Gaoussou Diakité" userId="c741a56d69e4d2a5" providerId="LiveId" clId="{F10BABE5-FF24-478F-98B1-2D8C85446982}" dt="2024-05-20T19:28:31.853" v="487" actId="26606"/>
          <ac:graphicFrameMkLst>
            <pc:docMk/>
            <pc:sldMk cId="125525957" sldId="260"/>
            <ac:graphicFrameMk id="133" creationId="{D83E4611-5608-95C0-DD28-9C4E14AE6B5A}"/>
          </ac:graphicFrameMkLst>
        </pc:graphicFrameChg>
        <pc:graphicFrameChg chg="add del mod modGraphic">
          <ac:chgData name="Gaoussou Diakité" userId="c741a56d69e4d2a5" providerId="LiveId" clId="{F10BABE5-FF24-478F-98B1-2D8C85446982}" dt="2024-05-20T19:35:23.486" v="592" actId="12093"/>
          <ac:graphicFrameMkLst>
            <pc:docMk/>
            <pc:sldMk cId="125525957" sldId="260"/>
            <ac:graphicFrameMk id="135" creationId="{5A99583D-F3C1-60C3-D087-DE51885D39C3}"/>
          </ac:graphicFrameMkLst>
        </pc:graphicFrameChg>
        <pc:picChg chg="add mod ord">
          <ac:chgData name="Gaoussou Diakité" userId="c741a56d69e4d2a5" providerId="LiveId" clId="{F10BABE5-FF24-478F-98B1-2D8C85446982}" dt="2024-05-20T19:27:30.545" v="471" actId="27614"/>
          <ac:picMkLst>
            <pc:docMk/>
            <pc:sldMk cId="125525957" sldId="260"/>
            <ac:picMk id="4" creationId="{84E7FCDD-CEC0-4838-AD77-66EB8D36B05A}"/>
          </ac:picMkLst>
        </pc:picChg>
        <pc:picChg chg="del mod">
          <ac:chgData name="Gaoussou Diakité" userId="c741a56d69e4d2a5" providerId="LiveId" clId="{F10BABE5-FF24-478F-98B1-2D8C85446982}" dt="2024-05-20T19:24:01.119" v="426" actId="478"/>
          <ac:picMkLst>
            <pc:docMk/>
            <pc:sldMk cId="125525957" sldId="260"/>
            <ac:picMk id="6" creationId="{15024AF6-6722-AB2B-F54D-2019671F514A}"/>
          </ac:picMkLst>
        </pc:picChg>
        <pc:cxnChg chg="add del">
          <ac:chgData name="Gaoussou Diakité" userId="c741a56d69e4d2a5" providerId="LiveId" clId="{F10BABE5-FF24-478F-98B1-2D8C85446982}" dt="2024-05-20T19:26:08.636" v="456" actId="26606"/>
          <ac:cxnSpMkLst>
            <pc:docMk/>
            <pc:sldMk cId="125525957" sldId="260"/>
            <ac:cxnSpMk id="80" creationId="{1503BFE4-729B-D9D0-C17B-501E6AF1127A}"/>
          </ac:cxnSpMkLst>
        </pc:cxnChg>
        <pc:cxnChg chg="add del">
          <ac:chgData name="Gaoussou Diakité" userId="c741a56d69e4d2a5" providerId="LiveId" clId="{F10BABE5-FF24-478F-98B1-2D8C85446982}" dt="2024-05-20T19:26:32.955" v="468" actId="26606"/>
          <ac:cxnSpMkLst>
            <pc:docMk/>
            <pc:sldMk cId="125525957" sldId="260"/>
            <ac:cxnSpMk id="103" creationId="{FC23E3B9-5ABF-58B3-E2B0-E9A5DAA90037}"/>
          </ac:cxnSpMkLst>
        </pc:cxnChg>
      </pc:sldChg>
      <pc:sldChg chg="addSp delSp modSp add del mod ord modClrScheme delDesignElem chgLayout">
        <pc:chgData name="Gaoussou Diakité" userId="c741a56d69e4d2a5" providerId="LiveId" clId="{F10BABE5-FF24-478F-98B1-2D8C85446982}" dt="2024-05-20T19:39:24.247" v="663" actId="47"/>
        <pc:sldMkLst>
          <pc:docMk/>
          <pc:sldMk cId="612571699" sldId="261"/>
        </pc:sldMkLst>
        <pc:spChg chg="mod ord">
          <ac:chgData name="Gaoussou Diakité" userId="c741a56d69e4d2a5" providerId="LiveId" clId="{F10BABE5-FF24-478F-98B1-2D8C85446982}" dt="2024-05-20T19:38:53.110" v="656" actId="700"/>
          <ac:spMkLst>
            <pc:docMk/>
            <pc:sldMk cId="612571699" sldId="261"/>
            <ac:spMk id="2" creationId="{1B121184-8624-2D2C-E7D2-F5F3C43E3F02}"/>
          </ac:spMkLst>
        </pc:spChg>
        <pc:spChg chg="del mod">
          <ac:chgData name="Gaoussou Diakité" userId="c741a56d69e4d2a5" providerId="LiveId" clId="{F10BABE5-FF24-478F-98B1-2D8C85446982}" dt="2024-05-20T19:37:50.860" v="629" actId="478"/>
          <ac:spMkLst>
            <pc:docMk/>
            <pc:sldMk cId="612571699" sldId="261"/>
            <ac:spMk id="3" creationId="{78A57FA9-E0F5-E85C-D884-722C648F85BC}"/>
          </ac:spMkLst>
        </pc:spChg>
        <pc:spChg chg="add del mod ord">
          <ac:chgData name="Gaoussou Diakité" userId="c741a56d69e4d2a5" providerId="LiveId" clId="{F10BABE5-FF24-478F-98B1-2D8C85446982}" dt="2024-05-20T19:38:53.110" v="656" actId="700"/>
          <ac:spMkLst>
            <pc:docMk/>
            <pc:sldMk cId="612571699" sldId="261"/>
            <ac:spMk id="7" creationId="{D3FB2CFD-5C83-FE52-8063-0FC1D94FC1D5}"/>
          </ac:spMkLst>
        </pc:spChg>
        <pc:spChg chg="add mod">
          <ac:chgData name="Gaoussou Diakité" userId="c741a56d69e4d2a5" providerId="LiveId" clId="{F10BABE5-FF24-478F-98B1-2D8C85446982}" dt="2024-05-20T19:37:53.146" v="633"/>
          <ac:spMkLst>
            <pc:docMk/>
            <pc:sldMk cId="612571699" sldId="261"/>
            <ac:spMk id="8" creationId="{70D2AFC8-CED0-4F55-CD58-8FBB42FF7143}"/>
          </ac:spMkLst>
        </pc:spChg>
        <pc:spChg chg="add del mod ord">
          <ac:chgData name="Gaoussou Diakité" userId="c741a56d69e4d2a5" providerId="LiveId" clId="{F10BABE5-FF24-478F-98B1-2D8C85446982}" dt="2024-05-20T19:38:53.110" v="656" actId="700"/>
          <ac:spMkLst>
            <pc:docMk/>
            <pc:sldMk cId="612571699" sldId="261"/>
            <ac:spMk id="11" creationId="{49F19F67-0FB4-F12E-42D7-56D631F5D40F}"/>
          </ac:spMkLst>
        </pc:spChg>
        <pc:spChg chg="add del mod ord">
          <ac:chgData name="Gaoussou Diakité" userId="c741a56d69e4d2a5" providerId="LiveId" clId="{F10BABE5-FF24-478F-98B1-2D8C85446982}" dt="2024-05-20T19:38:53.110" v="656" actId="700"/>
          <ac:spMkLst>
            <pc:docMk/>
            <pc:sldMk cId="612571699" sldId="261"/>
            <ac:spMk id="12" creationId="{64638AEF-0290-4278-4CA4-F1C407E14E68}"/>
          </ac:spMkLst>
        </pc:spChg>
        <pc:spChg chg="add del mod ord">
          <ac:chgData name="Gaoussou Diakité" userId="c741a56d69e4d2a5" providerId="LiveId" clId="{F10BABE5-FF24-478F-98B1-2D8C85446982}" dt="2024-05-20T19:38:53.110" v="656" actId="700"/>
          <ac:spMkLst>
            <pc:docMk/>
            <pc:sldMk cId="612571699" sldId="261"/>
            <ac:spMk id="13" creationId="{27BB0AFE-4248-F6DC-5DE7-5204C8178DF8}"/>
          </ac:spMkLst>
        </pc:spChg>
        <pc:spChg chg="add mod">
          <ac:chgData name="Gaoussou Diakité" userId="c741a56d69e4d2a5" providerId="LiveId" clId="{F10BABE5-FF24-478F-98B1-2D8C85446982}" dt="2024-05-20T19:38:59.892" v="658" actId="1076"/>
          <ac:spMkLst>
            <pc:docMk/>
            <pc:sldMk cId="612571699" sldId="261"/>
            <ac:spMk id="14" creationId="{14233986-EBC2-803C-4727-744178DDA908}"/>
          </ac:spMkLst>
        </pc:spChg>
        <pc:spChg chg="add del">
          <ac:chgData name="Gaoussou Diakité" userId="c741a56d69e4d2a5" providerId="LiveId" clId="{F10BABE5-FF24-478F-98B1-2D8C85446982}" dt="2024-05-20T19:22:29.678" v="421" actId="26606"/>
          <ac:spMkLst>
            <pc:docMk/>
            <pc:sldMk cId="612571699" sldId="261"/>
            <ac:spMk id="59" creationId="{D1942232-83D0-49E2-AF9B-1F97E3C1EF8E}"/>
          </ac:spMkLst>
        </pc:spChg>
        <pc:spChg chg="add del">
          <ac:chgData name="Gaoussou Diakité" userId="c741a56d69e4d2a5" providerId="LiveId" clId="{F10BABE5-FF24-478F-98B1-2D8C85446982}" dt="2024-05-20T19:22:29.678" v="421" actId="26606"/>
          <ac:spMkLst>
            <pc:docMk/>
            <pc:sldMk cId="612571699" sldId="261"/>
            <ac:spMk id="65" creationId="{E9E70D72-6E23-4015-A4A6-85C120C19167}"/>
          </ac:spMkLst>
        </pc:spChg>
        <pc:spChg chg="add del">
          <ac:chgData name="Gaoussou Diakité" userId="c741a56d69e4d2a5" providerId="LiveId" clId="{F10BABE5-FF24-478F-98B1-2D8C85446982}" dt="2024-05-20T19:22:24.325" v="416" actId="26606"/>
          <ac:spMkLst>
            <pc:docMk/>
            <pc:sldMk cId="612571699" sldId="261"/>
            <ac:spMk id="71" creationId="{D1942232-83D0-49E2-AF9B-1F97E3C1EF8E}"/>
          </ac:spMkLst>
        </pc:spChg>
        <pc:spChg chg="add del">
          <ac:chgData name="Gaoussou Diakité" userId="c741a56d69e4d2a5" providerId="LiveId" clId="{F10BABE5-FF24-478F-98B1-2D8C85446982}" dt="2024-05-20T19:22:24.325" v="416" actId="26606"/>
          <ac:spMkLst>
            <pc:docMk/>
            <pc:sldMk cId="612571699" sldId="261"/>
            <ac:spMk id="73" creationId="{E9E70D72-6E23-4015-A4A6-85C120C19167}"/>
          </ac:spMkLst>
        </pc:spChg>
        <pc:spChg chg="add del">
          <ac:chgData name="Gaoussou Diakité" userId="c741a56d69e4d2a5" providerId="LiveId" clId="{F10BABE5-FF24-478F-98B1-2D8C85446982}" dt="2024-05-20T19:22:26.292" v="418" actId="26606"/>
          <ac:spMkLst>
            <pc:docMk/>
            <pc:sldMk cId="612571699" sldId="261"/>
            <ac:spMk id="87" creationId="{058A14AF-9FB5-4CC7-BA35-E8E85D3EDF0E}"/>
          </ac:spMkLst>
        </pc:spChg>
        <pc:spChg chg="add del">
          <ac:chgData name="Gaoussou Diakité" userId="c741a56d69e4d2a5" providerId="LiveId" clId="{F10BABE5-FF24-478F-98B1-2D8C85446982}" dt="2024-05-20T19:22:26.292" v="418" actId="26606"/>
          <ac:spMkLst>
            <pc:docMk/>
            <pc:sldMk cId="612571699" sldId="261"/>
            <ac:spMk id="88" creationId="{3A9A4357-BD1D-4622-A4FE-766E6AB8DE84}"/>
          </ac:spMkLst>
        </pc:spChg>
        <pc:spChg chg="add del">
          <ac:chgData name="Gaoussou Diakité" userId="c741a56d69e4d2a5" providerId="LiveId" clId="{F10BABE5-FF24-478F-98B1-2D8C85446982}" dt="2024-05-20T19:22:26.292" v="418" actId="26606"/>
          <ac:spMkLst>
            <pc:docMk/>
            <pc:sldMk cId="612571699" sldId="261"/>
            <ac:spMk id="89" creationId="{E659831F-0D9A-4C63-9EBB-8435B85A440F}"/>
          </ac:spMkLst>
        </pc:spChg>
        <pc:spChg chg="add del">
          <ac:chgData name="Gaoussou Diakité" userId="c741a56d69e4d2a5" providerId="LiveId" clId="{F10BABE5-FF24-478F-98B1-2D8C85446982}" dt="2024-05-20T19:22:26.292" v="418" actId="26606"/>
          <ac:spMkLst>
            <pc:docMk/>
            <pc:sldMk cId="612571699" sldId="261"/>
            <ac:spMk id="90" creationId="{E6995CE5-F890-4ABA-82A2-26507CE8D2A3}"/>
          </ac:spMkLst>
        </pc:spChg>
        <pc:spChg chg="add del">
          <ac:chgData name="Gaoussou Diakité" userId="c741a56d69e4d2a5" providerId="LiveId" clId="{F10BABE5-FF24-478F-98B1-2D8C85446982}" dt="2024-05-20T19:22:29.646" v="420" actId="26606"/>
          <ac:spMkLst>
            <pc:docMk/>
            <pc:sldMk cId="612571699" sldId="261"/>
            <ac:spMk id="92" creationId="{0B9EE3F3-89B7-43C3-8651-C4C96830993D}"/>
          </ac:spMkLst>
        </pc:spChg>
        <pc:spChg chg="add del">
          <ac:chgData name="Gaoussou Diakité" userId="c741a56d69e4d2a5" providerId="LiveId" clId="{F10BABE5-FF24-478F-98B1-2D8C85446982}" dt="2024-05-20T19:22:29.646" v="420" actId="26606"/>
          <ac:spMkLst>
            <pc:docMk/>
            <pc:sldMk cId="612571699" sldId="261"/>
            <ac:spMk id="93" creationId="{33AE4636-AEEC-45D6-84D4-7AC2DA48ECF8}"/>
          </ac:spMkLst>
        </pc:spChg>
        <pc:spChg chg="add del">
          <ac:chgData name="Gaoussou Diakité" userId="c741a56d69e4d2a5" providerId="LiveId" clId="{F10BABE5-FF24-478F-98B1-2D8C85446982}" dt="2024-05-20T19:22:29.646" v="420" actId="26606"/>
          <ac:spMkLst>
            <pc:docMk/>
            <pc:sldMk cId="612571699" sldId="261"/>
            <ac:spMk id="94" creationId="{8D9CE0F4-2EB2-4F1F-8AAC-DB3571D9FE10}"/>
          </ac:spMkLst>
        </pc:spChg>
        <pc:spChg chg="add del">
          <ac:chgData name="Gaoussou Diakité" userId="c741a56d69e4d2a5" providerId="LiveId" clId="{F10BABE5-FF24-478F-98B1-2D8C85446982}" dt="2024-05-20T19:38:53.110" v="656" actId="700"/>
          <ac:spMkLst>
            <pc:docMk/>
            <pc:sldMk cId="612571699" sldId="261"/>
            <ac:spMk id="96" creationId="{245A9F99-D9B1-4094-A2E2-B90AC1DB7B9C}"/>
          </ac:spMkLst>
        </pc:spChg>
        <pc:spChg chg="add del">
          <ac:chgData name="Gaoussou Diakité" userId="c741a56d69e4d2a5" providerId="LiveId" clId="{F10BABE5-FF24-478F-98B1-2D8C85446982}" dt="2024-05-20T19:38:53.110" v="656" actId="700"/>
          <ac:spMkLst>
            <pc:docMk/>
            <pc:sldMk cId="612571699" sldId="261"/>
            <ac:spMk id="97" creationId="{B7FAF607-473A-4A43-A23D-BBFF5C4117BB}"/>
          </ac:spMkLst>
        </pc:spChg>
        <pc:grpChg chg="add del">
          <ac:chgData name="Gaoussou Diakité" userId="c741a56d69e4d2a5" providerId="LiveId" clId="{F10BABE5-FF24-478F-98B1-2D8C85446982}" dt="2024-05-20T19:22:29.678" v="421" actId="26606"/>
          <ac:grpSpMkLst>
            <pc:docMk/>
            <pc:sldMk cId="612571699" sldId="261"/>
            <ac:grpSpMk id="60" creationId="{C78D9229-E61D-4FEE-8321-2F8B64A8CADF}"/>
          </ac:grpSpMkLst>
        </pc:grpChg>
        <pc:grpChg chg="add del">
          <ac:chgData name="Gaoussou Diakité" userId="c741a56d69e4d2a5" providerId="LiveId" clId="{F10BABE5-FF24-478F-98B1-2D8C85446982}" dt="2024-05-20T19:22:29.678" v="421" actId="26606"/>
          <ac:grpSpMkLst>
            <pc:docMk/>
            <pc:sldMk cId="612571699" sldId="261"/>
            <ac:grpSpMk id="66" creationId="{C28A977F-B603-4D81-B0FC-C8DE048A7931}"/>
          </ac:grpSpMkLst>
        </pc:grpChg>
        <pc:grpChg chg="add del">
          <ac:chgData name="Gaoussou Diakité" userId="c741a56d69e4d2a5" providerId="LiveId" clId="{F10BABE5-FF24-478F-98B1-2D8C85446982}" dt="2024-05-20T19:22:24.325" v="416" actId="26606"/>
          <ac:grpSpMkLst>
            <pc:docMk/>
            <pc:sldMk cId="612571699" sldId="261"/>
            <ac:grpSpMk id="75" creationId="{C28A977F-B603-4D81-B0FC-C8DE048A7931}"/>
          </ac:grpSpMkLst>
        </pc:grpChg>
        <pc:grpChg chg="add del">
          <ac:chgData name="Gaoussou Diakité" userId="c741a56d69e4d2a5" providerId="LiveId" clId="{F10BABE5-FF24-478F-98B1-2D8C85446982}" dt="2024-05-20T19:22:24.325" v="416" actId="26606"/>
          <ac:grpSpMkLst>
            <pc:docMk/>
            <pc:sldMk cId="612571699" sldId="261"/>
            <ac:grpSpMk id="81" creationId="{C78D9229-E61D-4FEE-8321-2F8B64A8CADF}"/>
          </ac:grpSpMkLst>
        </pc:grpChg>
        <pc:grpChg chg="add del">
          <ac:chgData name="Gaoussou Diakité" userId="c741a56d69e4d2a5" providerId="LiveId" clId="{F10BABE5-FF24-478F-98B1-2D8C85446982}" dt="2024-05-20T19:38:53.110" v="656" actId="700"/>
          <ac:grpSpMkLst>
            <pc:docMk/>
            <pc:sldMk cId="612571699" sldId="261"/>
            <ac:grpSpMk id="98" creationId="{C5F6476F-D303-44D3-B30F-1BA348F0F64A}"/>
          </ac:grpSpMkLst>
        </pc:grpChg>
        <pc:graphicFrameChg chg="add mod">
          <ac:chgData name="Gaoussou Diakité" userId="c741a56d69e4d2a5" providerId="LiveId" clId="{F10BABE5-FF24-478F-98B1-2D8C85446982}" dt="2024-05-20T19:38:42.399" v="652"/>
          <ac:graphicFrameMkLst>
            <pc:docMk/>
            <pc:sldMk cId="612571699" sldId="261"/>
            <ac:graphicFrameMk id="10" creationId="{D965975C-7851-3A85-38F8-B552542B2DB2}"/>
          </ac:graphicFrameMkLst>
        </pc:graphicFrameChg>
        <pc:picChg chg="del mod ord">
          <ac:chgData name="Gaoussou Diakité" userId="c741a56d69e4d2a5" providerId="LiveId" clId="{F10BABE5-FF24-478F-98B1-2D8C85446982}" dt="2024-05-20T19:38:23.337" v="645" actId="478"/>
          <ac:picMkLst>
            <pc:docMk/>
            <pc:sldMk cId="612571699" sldId="261"/>
            <ac:picMk id="6" creationId="{15024AF6-6722-AB2B-F54D-2019671F514A}"/>
          </ac:picMkLst>
        </pc:picChg>
        <pc:picChg chg="add mod">
          <ac:chgData name="Gaoussou Diakité" userId="c741a56d69e4d2a5" providerId="LiveId" clId="{F10BABE5-FF24-478F-98B1-2D8C85446982}" dt="2024-05-20T19:39:16.034" v="662" actId="1076"/>
          <ac:picMkLst>
            <pc:docMk/>
            <pc:sldMk cId="612571699" sldId="261"/>
            <ac:picMk id="9" creationId="{34798BCB-58D4-B595-F937-A1D56C3C9374}"/>
          </ac:picMkLst>
        </pc:picChg>
      </pc:sldChg>
      <pc:sldChg chg="addSp delSp modSp add mod ord">
        <pc:chgData name="Gaoussou Diakité" userId="c741a56d69e4d2a5" providerId="LiveId" clId="{F10BABE5-FF24-478F-98B1-2D8C85446982}" dt="2024-05-21T09:01:32.447" v="1686"/>
        <pc:sldMkLst>
          <pc:docMk/>
          <pc:sldMk cId="3335686383" sldId="262"/>
        </pc:sldMkLst>
        <pc:spChg chg="mod">
          <ac:chgData name="Gaoussou Diakité" userId="c741a56d69e4d2a5" providerId="LiveId" clId="{F10BABE5-FF24-478F-98B1-2D8C85446982}" dt="2024-05-21T08:15:57.188" v="1484" actId="207"/>
          <ac:spMkLst>
            <pc:docMk/>
            <pc:sldMk cId="3335686383" sldId="262"/>
            <ac:spMk id="2" creationId="{1B121184-8624-2D2C-E7D2-F5F3C43E3F02}"/>
          </ac:spMkLst>
        </pc:spChg>
        <pc:spChg chg="del mod">
          <ac:chgData name="Gaoussou Diakité" userId="c741a56d69e4d2a5" providerId="LiveId" clId="{F10BABE5-FF24-478F-98B1-2D8C85446982}" dt="2024-05-20T19:39:57.408" v="667" actId="478"/>
          <ac:spMkLst>
            <pc:docMk/>
            <pc:sldMk cId="3335686383" sldId="262"/>
            <ac:spMk id="9" creationId="{B27B2DF3-80D2-FF0C-0F19-029AB57A4B88}"/>
          </ac:spMkLst>
        </pc:spChg>
        <pc:spChg chg="add del">
          <ac:chgData name="Gaoussou Diakité" userId="c741a56d69e4d2a5" providerId="LiveId" clId="{F10BABE5-FF24-478F-98B1-2D8C85446982}" dt="2024-05-20T19:40:11.512" v="669" actId="26606"/>
          <ac:spMkLst>
            <pc:docMk/>
            <pc:sldMk cId="3335686383" sldId="262"/>
            <ac:spMk id="113" creationId="{FFD44BAB-2F3A-4B95-B9D3-E5B819787FF3}"/>
          </ac:spMkLst>
        </pc:spChg>
        <pc:spChg chg="add del">
          <ac:chgData name="Gaoussou Diakité" userId="c741a56d69e4d2a5" providerId="LiveId" clId="{F10BABE5-FF24-478F-98B1-2D8C85446982}" dt="2024-05-20T19:40:11.512" v="669" actId="26606"/>
          <ac:spMkLst>
            <pc:docMk/>
            <pc:sldMk cId="3335686383" sldId="262"/>
            <ac:spMk id="140" creationId="{C2B4C0C7-2745-46BE-B15F-E50582545365}"/>
          </ac:spMkLst>
        </pc:spChg>
        <pc:grpChg chg="add del">
          <ac:chgData name="Gaoussou Diakité" userId="c741a56d69e4d2a5" providerId="LiveId" clId="{F10BABE5-FF24-478F-98B1-2D8C85446982}" dt="2024-05-20T19:40:11.512" v="669" actId="26606"/>
          <ac:grpSpMkLst>
            <pc:docMk/>
            <pc:sldMk cId="3335686383" sldId="262"/>
            <ac:grpSpMk id="115" creationId="{5C6AE2F4-5A2E-4357-A1D8-6142F9BDC8E3}"/>
          </ac:grpSpMkLst>
        </pc:grpChg>
        <pc:grpChg chg="add del">
          <ac:chgData name="Gaoussou Diakité" userId="c741a56d69e4d2a5" providerId="LiveId" clId="{F10BABE5-FF24-478F-98B1-2D8C85446982}" dt="2024-05-20T19:40:11.512" v="669" actId="26606"/>
          <ac:grpSpMkLst>
            <pc:docMk/>
            <pc:sldMk cId="3335686383" sldId="262"/>
            <ac:grpSpMk id="142" creationId="{89D8939B-D984-4564-B942-51C44F623C98}"/>
          </ac:grpSpMkLst>
        </pc:grpChg>
        <pc:graphicFrameChg chg="mod ord modGraphic">
          <ac:chgData name="Gaoussou Diakité" userId="c741a56d69e4d2a5" providerId="LiveId" clId="{F10BABE5-FF24-478F-98B1-2D8C85446982}" dt="2024-05-20T19:40:11.512" v="669" actId="26606"/>
          <ac:graphicFrameMkLst>
            <pc:docMk/>
            <pc:sldMk cId="3335686383" sldId="262"/>
            <ac:graphicFrameMk id="135" creationId="{5A99583D-F3C1-60C3-D087-DE51885D39C3}"/>
          </ac:graphicFrameMkLst>
        </pc:graphicFrameChg>
        <pc:picChg chg="mod">
          <ac:chgData name="Gaoussou Diakité" userId="c741a56d69e4d2a5" providerId="LiveId" clId="{F10BABE5-FF24-478F-98B1-2D8C85446982}" dt="2024-05-20T19:40:11.512" v="669" actId="26606"/>
          <ac:picMkLst>
            <pc:docMk/>
            <pc:sldMk cId="3335686383" sldId="262"/>
            <ac:picMk id="4" creationId="{84E7FCDD-CEC0-4838-AD77-66EB8D36B05A}"/>
          </ac:picMkLst>
        </pc:picChg>
      </pc:sldChg>
      <pc:sldChg chg="add">
        <pc:chgData name="Gaoussou Diakité" userId="c741a56d69e4d2a5" providerId="LiveId" clId="{F10BABE5-FF24-478F-98B1-2D8C85446982}" dt="2024-05-20T19:37:00.132" v="603" actId="2890"/>
        <pc:sldMkLst>
          <pc:docMk/>
          <pc:sldMk cId="3935822553" sldId="263"/>
        </pc:sldMkLst>
      </pc:sldChg>
      <pc:sldChg chg="addSp delSp modSp add mod">
        <pc:chgData name="Gaoussou Diakité" userId="c741a56d69e4d2a5" providerId="LiveId" clId="{F10BABE5-FF24-478F-98B1-2D8C85446982}" dt="2024-05-20T20:12:55.740" v="857" actId="5793"/>
        <pc:sldMkLst>
          <pc:docMk/>
          <pc:sldMk cId="4160209048" sldId="264"/>
        </pc:sldMkLst>
        <pc:spChg chg="mod">
          <ac:chgData name="Gaoussou Diakité" userId="c741a56d69e4d2a5" providerId="LiveId" clId="{F10BABE5-FF24-478F-98B1-2D8C85446982}" dt="2024-05-20T20:12:24.132" v="855" actId="26606"/>
          <ac:spMkLst>
            <pc:docMk/>
            <pc:sldMk cId="4160209048" sldId="264"/>
            <ac:spMk id="2" creationId="{1B121184-8624-2D2C-E7D2-F5F3C43E3F02}"/>
          </ac:spMkLst>
        </pc:spChg>
        <pc:spChg chg="mod">
          <ac:chgData name="Gaoussou Diakité" userId="c741a56d69e4d2a5" providerId="LiveId" clId="{F10BABE5-FF24-478F-98B1-2D8C85446982}" dt="2024-05-20T20:12:55.740" v="857" actId="5793"/>
          <ac:spMkLst>
            <pc:docMk/>
            <pc:sldMk cId="4160209048" sldId="264"/>
            <ac:spMk id="3" creationId="{78A57FA9-E0F5-E85C-D884-722C648F85BC}"/>
          </ac:spMkLst>
        </pc:spChg>
        <pc:spChg chg="add">
          <ac:chgData name="Gaoussou Diakité" userId="c741a56d69e4d2a5" providerId="LiveId" clId="{F10BABE5-FF24-478F-98B1-2D8C85446982}" dt="2024-05-20T20:03:01.918" v="834"/>
          <ac:spMkLst>
            <pc:docMk/>
            <pc:sldMk cId="4160209048" sldId="264"/>
            <ac:spMk id="4" creationId="{DD26A4E5-F373-6D19-2B31-37EDD8C3404E}"/>
          </ac:spMkLst>
        </pc:spChg>
        <pc:spChg chg="mod ord">
          <ac:chgData name="Gaoussou Diakité" userId="c741a56d69e4d2a5" providerId="LiveId" clId="{F10BABE5-FF24-478F-98B1-2D8C85446982}" dt="2024-05-20T20:12:24.115" v="854" actId="26606"/>
          <ac:spMkLst>
            <pc:docMk/>
            <pc:sldMk cId="4160209048" sldId="264"/>
            <ac:spMk id="5" creationId="{DE44E077-39D1-A7D6-A9BF-E4EEF605175D}"/>
          </ac:spMkLst>
        </pc:spChg>
        <pc:spChg chg="add">
          <ac:chgData name="Gaoussou Diakité" userId="c741a56d69e4d2a5" providerId="LiveId" clId="{F10BABE5-FF24-478F-98B1-2D8C85446982}" dt="2024-05-20T20:03:01.918" v="834"/>
          <ac:spMkLst>
            <pc:docMk/>
            <pc:sldMk cId="4160209048" sldId="264"/>
            <ac:spMk id="7" creationId="{B7A185B7-5D88-483B-DBED-14376856CFE6}"/>
          </ac:spMkLst>
        </pc:spChg>
        <pc:spChg chg="add">
          <ac:chgData name="Gaoussou Diakité" userId="c741a56d69e4d2a5" providerId="LiveId" clId="{F10BABE5-FF24-478F-98B1-2D8C85446982}" dt="2024-05-20T20:03:01.918" v="834"/>
          <ac:spMkLst>
            <pc:docMk/>
            <pc:sldMk cId="4160209048" sldId="264"/>
            <ac:spMk id="8" creationId="{174A64E7-6B2E-D657-4301-B243289DEC84}"/>
          </ac:spMkLst>
        </pc:spChg>
        <pc:spChg chg="del">
          <ac:chgData name="Gaoussou Diakité" userId="c741a56d69e4d2a5" providerId="LiveId" clId="{F10BABE5-FF24-478F-98B1-2D8C85446982}" dt="2024-05-20T19:40:54.092" v="670" actId="26606"/>
          <ac:spMkLst>
            <pc:docMk/>
            <pc:sldMk cId="4160209048" sldId="264"/>
            <ac:spMk id="96" creationId="{245A9F99-D9B1-4094-A2E2-B90AC1DB7B9C}"/>
          </ac:spMkLst>
        </pc:spChg>
        <pc:spChg chg="del">
          <ac:chgData name="Gaoussou Diakité" userId="c741a56d69e4d2a5" providerId="LiveId" clId="{F10BABE5-FF24-478F-98B1-2D8C85446982}" dt="2024-05-20T19:40:54.092" v="670" actId="26606"/>
          <ac:spMkLst>
            <pc:docMk/>
            <pc:sldMk cId="4160209048" sldId="264"/>
            <ac:spMk id="97" creationId="{B7FAF607-473A-4A43-A23D-BBFF5C4117BB}"/>
          </ac:spMkLst>
        </pc:spChg>
        <pc:spChg chg="add del">
          <ac:chgData name="Gaoussou Diakité" userId="c741a56d69e4d2a5" providerId="LiveId" clId="{F10BABE5-FF24-478F-98B1-2D8C85446982}" dt="2024-05-20T20:12:24.132" v="855" actId="26606"/>
          <ac:spMkLst>
            <pc:docMk/>
            <pc:sldMk cId="4160209048" sldId="264"/>
            <ac:spMk id="103" creationId="{0B9EE3F3-89B7-43C3-8651-C4C96830993D}"/>
          </ac:spMkLst>
        </pc:spChg>
        <pc:spChg chg="add del">
          <ac:chgData name="Gaoussou Diakité" userId="c741a56d69e4d2a5" providerId="LiveId" clId="{F10BABE5-FF24-478F-98B1-2D8C85446982}" dt="2024-05-20T20:12:24.132" v="855" actId="26606"/>
          <ac:spMkLst>
            <pc:docMk/>
            <pc:sldMk cId="4160209048" sldId="264"/>
            <ac:spMk id="105" creationId="{33AE4636-AEEC-45D6-84D4-7AC2DA48ECF8}"/>
          </ac:spMkLst>
        </pc:spChg>
        <pc:spChg chg="add del">
          <ac:chgData name="Gaoussou Diakité" userId="c741a56d69e4d2a5" providerId="LiveId" clId="{F10BABE5-FF24-478F-98B1-2D8C85446982}" dt="2024-05-20T20:12:24.132" v="855" actId="26606"/>
          <ac:spMkLst>
            <pc:docMk/>
            <pc:sldMk cId="4160209048" sldId="264"/>
            <ac:spMk id="107" creationId="{8D9CE0F4-2EB2-4F1F-8AAC-DB3571D9FE10}"/>
          </ac:spMkLst>
        </pc:spChg>
        <pc:spChg chg="add del">
          <ac:chgData name="Gaoussou Diakité" userId="c741a56d69e4d2a5" providerId="LiveId" clId="{F10BABE5-FF24-478F-98B1-2D8C85446982}" dt="2024-05-20T20:11:26.332" v="842" actId="26606"/>
          <ac:spMkLst>
            <pc:docMk/>
            <pc:sldMk cId="4160209048" sldId="264"/>
            <ac:spMk id="112" creationId="{2EB492CD-616E-47F8-933B-5E2D952A0593}"/>
          </ac:spMkLst>
        </pc:spChg>
        <pc:spChg chg="add del">
          <ac:chgData name="Gaoussou Diakité" userId="c741a56d69e4d2a5" providerId="LiveId" clId="{F10BABE5-FF24-478F-98B1-2D8C85446982}" dt="2024-05-20T20:11:26.332" v="842" actId="26606"/>
          <ac:spMkLst>
            <pc:docMk/>
            <pc:sldMk cId="4160209048" sldId="264"/>
            <ac:spMk id="114" creationId="{59383CF9-23B5-4335-9B21-1791C4CF1C75}"/>
          </ac:spMkLst>
        </pc:spChg>
        <pc:spChg chg="add del">
          <ac:chgData name="Gaoussou Diakité" userId="c741a56d69e4d2a5" providerId="LiveId" clId="{F10BABE5-FF24-478F-98B1-2D8C85446982}" dt="2024-05-20T20:11:26.332" v="842" actId="26606"/>
          <ac:spMkLst>
            <pc:docMk/>
            <pc:sldMk cId="4160209048" sldId="264"/>
            <ac:spMk id="116" creationId="{0007FE00-9498-4706-B255-6437B0252C02}"/>
          </ac:spMkLst>
        </pc:spChg>
        <pc:spChg chg="add del">
          <ac:chgData name="Gaoussou Diakité" userId="c741a56d69e4d2a5" providerId="LiveId" clId="{F10BABE5-FF24-478F-98B1-2D8C85446982}" dt="2024-05-20T20:11:27.590" v="844" actId="26606"/>
          <ac:spMkLst>
            <pc:docMk/>
            <pc:sldMk cId="4160209048" sldId="264"/>
            <ac:spMk id="118" creationId="{45D37F4E-DDB4-456B-97E0-9937730A039F}"/>
          </ac:spMkLst>
        </pc:spChg>
        <pc:spChg chg="add del">
          <ac:chgData name="Gaoussou Diakité" userId="c741a56d69e4d2a5" providerId="LiveId" clId="{F10BABE5-FF24-478F-98B1-2D8C85446982}" dt="2024-05-20T20:11:27.590" v="844" actId="26606"/>
          <ac:spMkLst>
            <pc:docMk/>
            <pc:sldMk cId="4160209048" sldId="264"/>
            <ac:spMk id="119" creationId="{B2DD41CD-8F47-4F56-AD12-4E2FF7696987}"/>
          </ac:spMkLst>
        </pc:spChg>
        <pc:spChg chg="add del">
          <ac:chgData name="Gaoussou Diakité" userId="c741a56d69e4d2a5" providerId="LiveId" clId="{F10BABE5-FF24-478F-98B1-2D8C85446982}" dt="2024-05-20T20:12:18.542" v="850" actId="26606"/>
          <ac:spMkLst>
            <pc:docMk/>
            <pc:sldMk cId="4160209048" sldId="264"/>
            <ac:spMk id="120" creationId="{2C1BBA94-3F40-40AA-8BB9-E69E25E537C1}"/>
          </ac:spMkLst>
        </pc:spChg>
        <pc:spChg chg="add del">
          <ac:chgData name="Gaoussou Diakité" userId="c741a56d69e4d2a5" providerId="LiveId" clId="{F10BABE5-FF24-478F-98B1-2D8C85446982}" dt="2024-05-20T20:11:38.913" v="846" actId="26606"/>
          <ac:spMkLst>
            <pc:docMk/>
            <pc:sldMk cId="4160209048" sldId="264"/>
            <ac:spMk id="121" creationId="{4F7EBAE4-9945-4473-9E34-B2C66EA0F03D}"/>
          </ac:spMkLst>
        </pc:spChg>
        <pc:spChg chg="add del">
          <ac:chgData name="Gaoussou Diakité" userId="c741a56d69e4d2a5" providerId="LiveId" clId="{F10BABE5-FF24-478F-98B1-2D8C85446982}" dt="2024-05-20T20:11:38.913" v="846" actId="26606"/>
          <ac:spMkLst>
            <pc:docMk/>
            <pc:sldMk cId="4160209048" sldId="264"/>
            <ac:spMk id="122" creationId="{70BEB1E7-2F88-40BC-B73D-42E5B6F80BFC}"/>
          </ac:spMkLst>
        </pc:spChg>
        <pc:spChg chg="add del">
          <ac:chgData name="Gaoussou Diakité" userId="c741a56d69e4d2a5" providerId="LiveId" clId="{F10BABE5-FF24-478F-98B1-2D8C85446982}" dt="2024-05-20T20:11:38.913" v="846" actId="26606"/>
          <ac:spMkLst>
            <pc:docMk/>
            <pc:sldMk cId="4160209048" sldId="264"/>
            <ac:spMk id="123" creationId="{A7B99495-F43F-4D80-A44F-2CB4764EB90B}"/>
          </ac:spMkLst>
        </pc:spChg>
        <pc:spChg chg="add del">
          <ac:chgData name="Gaoussou Diakité" userId="c741a56d69e4d2a5" providerId="LiveId" clId="{F10BABE5-FF24-478F-98B1-2D8C85446982}" dt="2024-05-20T20:11:55.815" v="848" actId="26606"/>
          <ac:spMkLst>
            <pc:docMk/>
            <pc:sldMk cId="4160209048" sldId="264"/>
            <ac:spMk id="125" creationId="{04812C46-200A-4DEB-A05E-3ED6C68C2387}"/>
          </ac:spMkLst>
        </pc:spChg>
        <pc:spChg chg="add del">
          <ac:chgData name="Gaoussou Diakité" userId="c741a56d69e4d2a5" providerId="LiveId" clId="{F10BABE5-FF24-478F-98B1-2D8C85446982}" dt="2024-05-20T20:11:55.815" v="848" actId="26606"/>
          <ac:spMkLst>
            <pc:docMk/>
            <pc:sldMk cId="4160209048" sldId="264"/>
            <ac:spMk id="126" creationId="{D1EA859B-E555-4109-94F3-6700E046E008}"/>
          </ac:spMkLst>
        </pc:spChg>
        <pc:spChg chg="add del">
          <ac:chgData name="Gaoussou Diakité" userId="c741a56d69e4d2a5" providerId="LiveId" clId="{F10BABE5-FF24-478F-98B1-2D8C85446982}" dt="2024-05-20T20:12:18.542" v="850" actId="26606"/>
          <ac:spMkLst>
            <pc:docMk/>
            <pc:sldMk cId="4160209048" sldId="264"/>
            <ac:spMk id="128" creationId="{DBC6133C-0615-4CE4-9132-37E609A9BDFA}"/>
          </ac:spMkLst>
        </pc:spChg>
        <pc:spChg chg="add del">
          <ac:chgData name="Gaoussou Diakité" userId="c741a56d69e4d2a5" providerId="LiveId" clId="{F10BABE5-FF24-478F-98B1-2D8C85446982}" dt="2024-05-20T20:12:18.542" v="850" actId="26606"/>
          <ac:spMkLst>
            <pc:docMk/>
            <pc:sldMk cId="4160209048" sldId="264"/>
            <ac:spMk id="129" creationId="{169CC832-2974-4E8D-90ED-3E2941BA7336}"/>
          </ac:spMkLst>
        </pc:spChg>
        <pc:spChg chg="add del">
          <ac:chgData name="Gaoussou Diakité" userId="c741a56d69e4d2a5" providerId="LiveId" clId="{F10BABE5-FF24-478F-98B1-2D8C85446982}" dt="2024-05-20T20:12:18.542" v="850" actId="26606"/>
          <ac:spMkLst>
            <pc:docMk/>
            <pc:sldMk cId="4160209048" sldId="264"/>
            <ac:spMk id="130" creationId="{55222F96-971A-4F90-B841-6BAB416C7AC1}"/>
          </ac:spMkLst>
        </pc:spChg>
        <pc:spChg chg="add del">
          <ac:chgData name="Gaoussou Diakité" userId="c741a56d69e4d2a5" providerId="LiveId" clId="{F10BABE5-FF24-478F-98B1-2D8C85446982}" dt="2024-05-20T20:12:18.542" v="850" actId="26606"/>
          <ac:spMkLst>
            <pc:docMk/>
            <pc:sldMk cId="4160209048" sldId="264"/>
            <ac:spMk id="131" creationId="{08980754-6F4B-43C9-B9BE-127B6BED6586}"/>
          </ac:spMkLst>
        </pc:spChg>
        <pc:spChg chg="add del">
          <ac:chgData name="Gaoussou Diakité" userId="c741a56d69e4d2a5" providerId="LiveId" clId="{F10BABE5-FF24-478F-98B1-2D8C85446982}" dt="2024-05-20T20:12:20.530" v="852" actId="26606"/>
          <ac:spMkLst>
            <pc:docMk/>
            <pc:sldMk cId="4160209048" sldId="264"/>
            <ac:spMk id="133" creationId="{4F7EBAE4-9945-4473-9E34-B2C66EA0F03D}"/>
          </ac:spMkLst>
        </pc:spChg>
        <pc:spChg chg="add del">
          <ac:chgData name="Gaoussou Diakité" userId="c741a56d69e4d2a5" providerId="LiveId" clId="{F10BABE5-FF24-478F-98B1-2D8C85446982}" dt="2024-05-20T20:12:20.530" v="852" actId="26606"/>
          <ac:spMkLst>
            <pc:docMk/>
            <pc:sldMk cId="4160209048" sldId="264"/>
            <ac:spMk id="134" creationId="{70BEB1E7-2F88-40BC-B73D-42E5B6F80BFC}"/>
          </ac:spMkLst>
        </pc:spChg>
        <pc:spChg chg="add del">
          <ac:chgData name="Gaoussou Diakité" userId="c741a56d69e4d2a5" providerId="LiveId" clId="{F10BABE5-FF24-478F-98B1-2D8C85446982}" dt="2024-05-20T20:12:20.530" v="852" actId="26606"/>
          <ac:spMkLst>
            <pc:docMk/>
            <pc:sldMk cId="4160209048" sldId="264"/>
            <ac:spMk id="135" creationId="{A7B99495-F43F-4D80-A44F-2CB4764EB90B}"/>
          </ac:spMkLst>
        </pc:spChg>
        <pc:spChg chg="add del">
          <ac:chgData name="Gaoussou Diakité" userId="c741a56d69e4d2a5" providerId="LiveId" clId="{F10BABE5-FF24-478F-98B1-2D8C85446982}" dt="2024-05-20T20:12:24.115" v="854" actId="26606"/>
          <ac:spMkLst>
            <pc:docMk/>
            <pc:sldMk cId="4160209048" sldId="264"/>
            <ac:spMk id="137" creationId="{45D37F4E-DDB4-456B-97E0-9937730A039F}"/>
          </ac:spMkLst>
        </pc:spChg>
        <pc:spChg chg="add del">
          <ac:chgData name="Gaoussou Diakité" userId="c741a56d69e4d2a5" providerId="LiveId" clId="{F10BABE5-FF24-478F-98B1-2D8C85446982}" dt="2024-05-20T20:12:24.115" v="854" actId="26606"/>
          <ac:spMkLst>
            <pc:docMk/>
            <pc:sldMk cId="4160209048" sldId="264"/>
            <ac:spMk id="138" creationId="{B2DD41CD-8F47-4F56-AD12-4E2FF7696987}"/>
          </ac:spMkLst>
        </pc:spChg>
        <pc:spChg chg="add">
          <ac:chgData name="Gaoussou Diakité" userId="c741a56d69e4d2a5" providerId="LiveId" clId="{F10BABE5-FF24-478F-98B1-2D8C85446982}" dt="2024-05-20T20:12:24.132" v="855" actId="26606"/>
          <ac:spMkLst>
            <pc:docMk/>
            <pc:sldMk cId="4160209048" sldId="264"/>
            <ac:spMk id="140" creationId="{04812C46-200A-4DEB-A05E-3ED6C68C2387}"/>
          </ac:spMkLst>
        </pc:spChg>
        <pc:spChg chg="add">
          <ac:chgData name="Gaoussou Diakité" userId="c741a56d69e4d2a5" providerId="LiveId" clId="{F10BABE5-FF24-478F-98B1-2D8C85446982}" dt="2024-05-20T20:12:24.132" v="855" actId="26606"/>
          <ac:spMkLst>
            <pc:docMk/>
            <pc:sldMk cId="4160209048" sldId="264"/>
            <ac:spMk id="141" creationId="{D1EA859B-E555-4109-94F3-6700E046E008}"/>
          </ac:spMkLst>
        </pc:spChg>
        <pc:grpChg chg="del">
          <ac:chgData name="Gaoussou Diakité" userId="c741a56d69e4d2a5" providerId="LiveId" clId="{F10BABE5-FF24-478F-98B1-2D8C85446982}" dt="2024-05-20T19:40:54.092" v="670" actId="26606"/>
          <ac:grpSpMkLst>
            <pc:docMk/>
            <pc:sldMk cId="4160209048" sldId="264"/>
            <ac:grpSpMk id="98" creationId="{C5F6476F-D303-44D3-B30F-1BA348F0F64A}"/>
          </ac:grpSpMkLst>
        </pc:grpChg>
        <pc:picChg chg="del mod ord">
          <ac:chgData name="Gaoussou Diakité" userId="c741a56d69e4d2a5" providerId="LiveId" clId="{F10BABE5-FF24-478F-98B1-2D8C85446982}" dt="2024-05-20T19:47:33.351" v="781" actId="478"/>
          <ac:picMkLst>
            <pc:docMk/>
            <pc:sldMk cId="4160209048" sldId="264"/>
            <ac:picMk id="6" creationId="{15024AF6-6722-AB2B-F54D-2019671F514A}"/>
          </ac:picMkLst>
        </pc:picChg>
        <pc:picChg chg="add mod ord">
          <ac:chgData name="Gaoussou Diakité" userId="c741a56d69e4d2a5" providerId="LiveId" clId="{F10BABE5-FF24-478F-98B1-2D8C85446982}" dt="2024-05-20T20:12:24.132" v="855" actId="26606"/>
          <ac:picMkLst>
            <pc:docMk/>
            <pc:sldMk cId="4160209048" sldId="264"/>
            <ac:picMk id="9" creationId="{AFA73CDA-4BE4-EB97-047C-7642171BDD4D}"/>
          </ac:picMkLst>
        </pc:picChg>
      </pc:sldChg>
      <pc:sldChg chg="addSp delSp modSp add mod ord">
        <pc:chgData name="Gaoussou Diakité" userId="c741a56d69e4d2a5" providerId="LiveId" clId="{F10BABE5-FF24-478F-98B1-2D8C85446982}" dt="2024-05-21T06:34:20.711" v="1348" actId="14100"/>
        <pc:sldMkLst>
          <pc:docMk/>
          <pc:sldMk cId="1238866083" sldId="265"/>
        </pc:sldMkLst>
        <pc:spChg chg="del">
          <ac:chgData name="Gaoussou Diakité" userId="c741a56d69e4d2a5" providerId="LiveId" clId="{F10BABE5-FF24-478F-98B1-2D8C85446982}" dt="2024-05-21T06:33:54.538" v="1339" actId="478"/>
          <ac:spMkLst>
            <pc:docMk/>
            <pc:sldMk cId="1238866083" sldId="265"/>
            <ac:spMk id="2" creationId="{1B121184-8624-2D2C-E7D2-F5F3C43E3F02}"/>
          </ac:spMkLst>
        </pc:spChg>
        <pc:spChg chg="del">
          <ac:chgData name="Gaoussou Diakité" userId="c741a56d69e4d2a5" providerId="LiveId" clId="{F10BABE5-FF24-478F-98B1-2D8C85446982}" dt="2024-05-21T06:33:51.754" v="1338" actId="478"/>
          <ac:spMkLst>
            <pc:docMk/>
            <pc:sldMk cId="1238866083" sldId="265"/>
            <ac:spMk id="3" creationId="{78A57FA9-E0F5-E85C-D884-722C648F85BC}"/>
          </ac:spMkLst>
        </pc:spChg>
        <pc:spChg chg="add del mod">
          <ac:chgData name="Gaoussou Diakité" userId="c741a56d69e4d2a5" providerId="LiveId" clId="{F10BABE5-FF24-478F-98B1-2D8C85446982}" dt="2024-05-21T06:34:00.390" v="1342" actId="478"/>
          <ac:spMkLst>
            <pc:docMk/>
            <pc:sldMk cId="1238866083" sldId="265"/>
            <ac:spMk id="7" creationId="{BA25552A-025B-DD85-E940-4432CD0BB594}"/>
          </ac:spMkLst>
        </pc:spChg>
        <pc:spChg chg="add del mod">
          <ac:chgData name="Gaoussou Diakité" userId="c741a56d69e4d2a5" providerId="LiveId" clId="{F10BABE5-FF24-478F-98B1-2D8C85446982}" dt="2024-05-21T06:33:59.377" v="1341" actId="478"/>
          <ac:spMkLst>
            <pc:docMk/>
            <pc:sldMk cId="1238866083" sldId="265"/>
            <ac:spMk id="9" creationId="{5970A4FA-5D1E-1BF1-E9FB-F588810654F1}"/>
          </ac:spMkLst>
        </pc:spChg>
        <pc:spChg chg="add mod">
          <ac:chgData name="Gaoussou Diakité" userId="c741a56d69e4d2a5" providerId="LiveId" clId="{F10BABE5-FF24-478F-98B1-2D8C85446982}" dt="2024-05-21T06:34:01.495" v="1343"/>
          <ac:spMkLst>
            <pc:docMk/>
            <pc:sldMk cId="1238866083" sldId="265"/>
            <ac:spMk id="10" creationId="{80EB31A4-4D65-6257-B5A5-83AC8B44CF44}"/>
          </ac:spMkLst>
        </pc:spChg>
        <pc:spChg chg="add mod">
          <ac:chgData name="Gaoussou Diakité" userId="c741a56d69e4d2a5" providerId="LiveId" clId="{F10BABE5-FF24-478F-98B1-2D8C85446982}" dt="2024-05-21T06:34:01.495" v="1343"/>
          <ac:spMkLst>
            <pc:docMk/>
            <pc:sldMk cId="1238866083" sldId="265"/>
            <ac:spMk id="12" creationId="{FAE86F2E-AFB4-150A-FD60-E533055CF5E7}"/>
          </ac:spMkLst>
        </pc:spChg>
        <pc:spChg chg="add mod">
          <ac:chgData name="Gaoussou Diakité" userId="c741a56d69e4d2a5" providerId="LiveId" clId="{F10BABE5-FF24-478F-98B1-2D8C85446982}" dt="2024-05-21T06:34:01.495" v="1343"/>
          <ac:spMkLst>
            <pc:docMk/>
            <pc:sldMk cId="1238866083" sldId="265"/>
            <ac:spMk id="13" creationId="{2789AE35-9F6A-C099-71A3-7C0A6F6F399B}"/>
          </ac:spMkLst>
        </pc:spChg>
        <pc:spChg chg="add mod">
          <ac:chgData name="Gaoussou Diakité" userId="c741a56d69e4d2a5" providerId="LiveId" clId="{F10BABE5-FF24-478F-98B1-2D8C85446982}" dt="2024-05-21T06:34:01.495" v="1343"/>
          <ac:spMkLst>
            <pc:docMk/>
            <pc:sldMk cId="1238866083" sldId="265"/>
            <ac:spMk id="14" creationId="{BDECB426-C1A6-CAAF-6F58-F3F0AF76C0D2}"/>
          </ac:spMkLst>
        </pc:spChg>
        <pc:spChg chg="add mod">
          <ac:chgData name="Gaoussou Diakité" userId="c741a56d69e4d2a5" providerId="LiveId" clId="{F10BABE5-FF24-478F-98B1-2D8C85446982}" dt="2024-05-21T06:34:01.495" v="1343"/>
          <ac:spMkLst>
            <pc:docMk/>
            <pc:sldMk cId="1238866083" sldId="265"/>
            <ac:spMk id="15" creationId="{72D64AC8-CFB0-3775-6772-028BE38EFE59}"/>
          </ac:spMkLst>
        </pc:spChg>
        <pc:spChg chg="add mod">
          <ac:chgData name="Gaoussou Diakité" userId="c741a56d69e4d2a5" providerId="LiveId" clId="{F10BABE5-FF24-478F-98B1-2D8C85446982}" dt="2024-05-21T06:34:01.495" v="1343"/>
          <ac:spMkLst>
            <pc:docMk/>
            <pc:sldMk cId="1238866083" sldId="265"/>
            <ac:spMk id="16" creationId="{9E0D869F-8F0E-0D07-E59E-044BEE3E00AA}"/>
          </ac:spMkLst>
        </pc:spChg>
        <pc:spChg chg="add mod">
          <ac:chgData name="Gaoussou Diakité" userId="c741a56d69e4d2a5" providerId="LiveId" clId="{F10BABE5-FF24-478F-98B1-2D8C85446982}" dt="2024-05-21T06:34:01.495" v="1343"/>
          <ac:spMkLst>
            <pc:docMk/>
            <pc:sldMk cId="1238866083" sldId="265"/>
            <ac:spMk id="17" creationId="{62850901-09B3-C0C9-1187-1B796647B089}"/>
          </ac:spMkLst>
        </pc:spChg>
        <pc:spChg chg="add mod">
          <ac:chgData name="Gaoussou Diakité" userId="c741a56d69e4d2a5" providerId="LiveId" clId="{F10BABE5-FF24-478F-98B1-2D8C85446982}" dt="2024-05-21T06:34:01.495" v="1343"/>
          <ac:spMkLst>
            <pc:docMk/>
            <pc:sldMk cId="1238866083" sldId="265"/>
            <ac:spMk id="18" creationId="{D68410F1-EEF5-DE51-B06E-1D28C765009A}"/>
          </ac:spMkLst>
        </pc:spChg>
        <pc:spChg chg="add mod">
          <ac:chgData name="Gaoussou Diakité" userId="c741a56d69e4d2a5" providerId="LiveId" clId="{F10BABE5-FF24-478F-98B1-2D8C85446982}" dt="2024-05-21T06:34:01.495" v="1343"/>
          <ac:spMkLst>
            <pc:docMk/>
            <pc:sldMk cId="1238866083" sldId="265"/>
            <ac:spMk id="19" creationId="{07BCFE81-BDAB-8891-B9A7-CC8E43FBF481}"/>
          </ac:spMkLst>
        </pc:spChg>
        <pc:picChg chg="del mod">
          <ac:chgData name="Gaoussou Diakité" userId="c741a56d69e4d2a5" providerId="LiveId" clId="{F10BABE5-FF24-478F-98B1-2D8C85446982}" dt="2024-05-21T06:33:31.107" v="1337" actId="478"/>
          <ac:picMkLst>
            <pc:docMk/>
            <pc:sldMk cId="1238866083" sldId="265"/>
            <ac:picMk id="6" creationId="{15024AF6-6722-AB2B-F54D-2019671F514A}"/>
          </ac:picMkLst>
        </pc:picChg>
        <pc:picChg chg="add mod">
          <ac:chgData name="Gaoussou Diakité" userId="c741a56d69e4d2a5" providerId="LiveId" clId="{F10BABE5-FF24-478F-98B1-2D8C85446982}" dt="2024-05-21T06:34:20.711" v="1348" actId="14100"/>
          <ac:picMkLst>
            <pc:docMk/>
            <pc:sldMk cId="1238866083" sldId="265"/>
            <ac:picMk id="11" creationId="{CE77AEF4-71A6-73EA-09F4-77AE9CC55BD8}"/>
          </ac:picMkLst>
        </pc:picChg>
      </pc:sldChg>
      <pc:sldChg chg="addSp delSp modSp add mod ord">
        <pc:chgData name="Gaoussou Diakité" userId="c741a56d69e4d2a5" providerId="LiveId" clId="{F10BABE5-FF24-478F-98B1-2D8C85446982}" dt="2024-05-21T09:01:20.621" v="1684" actId="1076"/>
        <pc:sldMkLst>
          <pc:docMk/>
          <pc:sldMk cId="1232611617" sldId="266"/>
        </pc:sldMkLst>
        <pc:spChg chg="mod">
          <ac:chgData name="Gaoussou Diakité" userId="c741a56d69e4d2a5" providerId="LiveId" clId="{F10BABE5-FF24-478F-98B1-2D8C85446982}" dt="2024-05-21T09:00:09.396" v="1668" actId="26606"/>
          <ac:spMkLst>
            <pc:docMk/>
            <pc:sldMk cId="1232611617" sldId="266"/>
            <ac:spMk id="2" creationId="{1B121184-8624-2D2C-E7D2-F5F3C43E3F02}"/>
          </ac:spMkLst>
        </pc:spChg>
        <pc:spChg chg="del mod">
          <ac:chgData name="Gaoussou Diakité" userId="c741a56d69e4d2a5" providerId="LiveId" clId="{F10BABE5-FF24-478F-98B1-2D8C85446982}" dt="2024-05-20T21:22:20.286" v="983" actId="478"/>
          <ac:spMkLst>
            <pc:docMk/>
            <pc:sldMk cId="1232611617" sldId="266"/>
            <ac:spMk id="3" creationId="{78A57FA9-E0F5-E85C-D884-722C648F85BC}"/>
          </ac:spMkLst>
        </pc:spChg>
        <pc:spChg chg="ord">
          <ac:chgData name="Gaoussou Diakité" userId="c741a56d69e4d2a5" providerId="LiveId" clId="{F10BABE5-FF24-478F-98B1-2D8C85446982}" dt="2024-05-20T21:33:14.569" v="1074" actId="26606"/>
          <ac:spMkLst>
            <pc:docMk/>
            <pc:sldMk cId="1232611617" sldId="266"/>
            <ac:spMk id="5" creationId="{DE44E077-39D1-A7D6-A9BF-E4EEF605175D}"/>
          </ac:spMkLst>
        </pc:spChg>
        <pc:spChg chg="add del mod">
          <ac:chgData name="Gaoussou Diakité" userId="c741a56d69e4d2a5" providerId="LiveId" clId="{F10BABE5-FF24-478F-98B1-2D8C85446982}" dt="2024-05-20T21:23:54.874" v="984" actId="478"/>
          <ac:spMkLst>
            <pc:docMk/>
            <pc:sldMk cId="1232611617" sldId="266"/>
            <ac:spMk id="9" creationId="{D5C38211-B2C3-E917-D782-2665C8AAB6CE}"/>
          </ac:spMkLst>
        </pc:spChg>
        <pc:spChg chg="add mod ord">
          <ac:chgData name="Gaoussou Diakité" userId="c741a56d69e4d2a5" providerId="LiveId" clId="{F10BABE5-FF24-478F-98B1-2D8C85446982}" dt="2024-05-21T09:00:09.396" v="1668" actId="26606"/>
          <ac:spMkLst>
            <pc:docMk/>
            <pc:sldMk cId="1232611617" sldId="266"/>
            <ac:spMk id="12" creationId="{0547D428-1C56-574F-0C15-52490F58BC78}"/>
          </ac:spMkLst>
        </pc:spChg>
        <pc:spChg chg="add del">
          <ac:chgData name="Gaoussou Diakité" userId="c741a56d69e4d2a5" providerId="LiveId" clId="{F10BABE5-FF24-478F-98B1-2D8C85446982}" dt="2024-05-20T21:33:14.569" v="1074" actId="26606"/>
          <ac:spMkLst>
            <pc:docMk/>
            <pc:sldMk cId="1232611617" sldId="266"/>
            <ac:spMk id="103" creationId="{0B9EE3F3-89B7-43C3-8651-C4C96830993D}"/>
          </ac:spMkLst>
        </pc:spChg>
        <pc:spChg chg="add del">
          <ac:chgData name="Gaoussou Diakité" userId="c741a56d69e4d2a5" providerId="LiveId" clId="{F10BABE5-FF24-478F-98B1-2D8C85446982}" dt="2024-05-20T21:33:14.569" v="1074" actId="26606"/>
          <ac:spMkLst>
            <pc:docMk/>
            <pc:sldMk cId="1232611617" sldId="266"/>
            <ac:spMk id="105" creationId="{33AE4636-AEEC-45D6-84D4-7AC2DA48ECF8}"/>
          </ac:spMkLst>
        </pc:spChg>
        <pc:spChg chg="add del">
          <ac:chgData name="Gaoussou Diakité" userId="c741a56d69e4d2a5" providerId="LiveId" clId="{F10BABE5-FF24-478F-98B1-2D8C85446982}" dt="2024-05-20T21:33:14.569" v="1074" actId="26606"/>
          <ac:spMkLst>
            <pc:docMk/>
            <pc:sldMk cId="1232611617" sldId="266"/>
            <ac:spMk id="107" creationId="{8D9CE0F4-2EB2-4F1F-8AAC-DB3571D9FE10}"/>
          </ac:spMkLst>
        </pc:spChg>
        <pc:spChg chg="add del">
          <ac:chgData name="Gaoussou Diakité" userId="c741a56d69e4d2a5" providerId="LiveId" clId="{F10BABE5-FF24-478F-98B1-2D8C85446982}" dt="2024-05-20T21:33:24.529" v="1075" actId="26606"/>
          <ac:spMkLst>
            <pc:docMk/>
            <pc:sldMk cId="1232611617" sldId="266"/>
            <ac:spMk id="109" creationId="{04695F26-39DB-450E-B464-9C76CD233B36}"/>
          </ac:spMkLst>
        </pc:spChg>
        <pc:spChg chg="add del">
          <ac:chgData name="Gaoussou Diakité" userId="c741a56d69e4d2a5" providerId="LiveId" clId="{F10BABE5-FF24-478F-98B1-2D8C85446982}" dt="2024-05-20T21:33:24.529" v="1075" actId="26606"/>
          <ac:spMkLst>
            <pc:docMk/>
            <pc:sldMk cId="1232611617" sldId="266"/>
            <ac:spMk id="110" creationId="{2F42E55F-A297-474F-AF2D-6D3A15822BCA}"/>
          </ac:spMkLst>
        </pc:spChg>
        <pc:spChg chg="add del">
          <ac:chgData name="Gaoussou Diakité" userId="c741a56d69e4d2a5" providerId="LiveId" clId="{F10BABE5-FF24-478F-98B1-2D8C85446982}" dt="2024-05-20T21:32:06.231" v="1052" actId="26606"/>
          <ac:spMkLst>
            <pc:docMk/>
            <pc:sldMk cId="1232611617" sldId="266"/>
            <ac:spMk id="112" creationId="{49B9E8A9-352D-4DCB-9485-C777000D4979}"/>
          </ac:spMkLst>
        </pc:spChg>
        <pc:spChg chg="add del">
          <ac:chgData name="Gaoussou Diakité" userId="c741a56d69e4d2a5" providerId="LiveId" clId="{F10BABE5-FF24-478F-98B1-2D8C85446982}" dt="2024-05-20T21:32:06.231" v="1052" actId="26606"/>
          <ac:spMkLst>
            <pc:docMk/>
            <pc:sldMk cId="1232611617" sldId="266"/>
            <ac:spMk id="114" creationId="{C2A9B0E5-C2C1-4B85-99A9-117A659D5FE0}"/>
          </ac:spMkLst>
        </pc:spChg>
        <pc:spChg chg="add del">
          <ac:chgData name="Gaoussou Diakité" userId="c741a56d69e4d2a5" providerId="LiveId" clId="{F10BABE5-FF24-478F-98B1-2D8C85446982}" dt="2024-05-20T21:32:06.231" v="1052" actId="26606"/>
          <ac:spMkLst>
            <pc:docMk/>
            <pc:sldMk cId="1232611617" sldId="266"/>
            <ac:spMk id="116" creationId="{3A8AEACA-9535-4BE8-A91B-8BE82BA54751}"/>
          </ac:spMkLst>
        </pc:spChg>
        <pc:spChg chg="add del">
          <ac:chgData name="Gaoussou Diakité" userId="c741a56d69e4d2a5" providerId="LiveId" clId="{F10BABE5-FF24-478F-98B1-2D8C85446982}" dt="2024-05-20T21:32:14.149" v="1058" actId="26606"/>
          <ac:spMkLst>
            <pc:docMk/>
            <pc:sldMk cId="1232611617" sldId="266"/>
            <ac:spMk id="118" creationId="{5E791F2F-79DB-4CC0-9FA1-001E3E91E8B7}"/>
          </ac:spMkLst>
        </pc:spChg>
        <pc:spChg chg="add del">
          <ac:chgData name="Gaoussou Diakité" userId="c741a56d69e4d2a5" providerId="LiveId" clId="{F10BABE5-FF24-478F-98B1-2D8C85446982}" dt="2024-05-20T21:32:07.405" v="1054" actId="26606"/>
          <ac:spMkLst>
            <pc:docMk/>
            <pc:sldMk cId="1232611617" sldId="266"/>
            <ac:spMk id="121" creationId="{04695F26-39DB-450E-B464-9C76CD233B36}"/>
          </ac:spMkLst>
        </pc:spChg>
        <pc:spChg chg="add del">
          <ac:chgData name="Gaoussou Diakité" userId="c741a56d69e4d2a5" providerId="LiveId" clId="{F10BABE5-FF24-478F-98B1-2D8C85446982}" dt="2024-05-20T21:32:07.405" v="1054" actId="26606"/>
          <ac:spMkLst>
            <pc:docMk/>
            <pc:sldMk cId="1232611617" sldId="266"/>
            <ac:spMk id="122" creationId="{2F42E55F-A297-474F-AF2D-6D3A15822BCA}"/>
          </ac:spMkLst>
        </pc:spChg>
        <pc:spChg chg="add del">
          <ac:chgData name="Gaoussou Diakité" userId="c741a56d69e4d2a5" providerId="LiveId" clId="{F10BABE5-FF24-478F-98B1-2D8C85446982}" dt="2024-05-21T09:00:09.396" v="1668" actId="26606"/>
          <ac:spMkLst>
            <pc:docMk/>
            <pc:sldMk cId="1232611617" sldId="266"/>
            <ac:spMk id="124" creationId="{74B0B678-CD10-4371-96E5-2706F4579FAD}"/>
          </ac:spMkLst>
        </pc:spChg>
        <pc:spChg chg="add del">
          <ac:chgData name="Gaoussou Diakité" userId="c741a56d69e4d2a5" providerId="LiveId" clId="{F10BABE5-FF24-478F-98B1-2D8C85446982}" dt="2024-05-20T21:32:08.535" v="1056" actId="26606"/>
          <ac:spMkLst>
            <pc:docMk/>
            <pc:sldMk cId="1232611617" sldId="266"/>
            <ac:spMk id="125" creationId="{0BAAA925-2FEE-4E9B-B60C-B03A886BDC4C}"/>
          </ac:spMkLst>
        </pc:spChg>
        <pc:spChg chg="add del">
          <ac:chgData name="Gaoussou Diakité" userId="c741a56d69e4d2a5" providerId="LiveId" clId="{F10BABE5-FF24-478F-98B1-2D8C85446982}" dt="2024-05-20T21:32:08.535" v="1056" actId="26606"/>
          <ac:spMkLst>
            <pc:docMk/>
            <pc:sldMk cId="1232611617" sldId="266"/>
            <ac:spMk id="128" creationId="{CBC4F608-B4B8-48C3-9572-C0F061B1CD99}"/>
          </ac:spMkLst>
        </pc:spChg>
        <pc:spChg chg="add del">
          <ac:chgData name="Gaoussou Diakité" userId="c741a56d69e4d2a5" providerId="LiveId" clId="{F10BABE5-FF24-478F-98B1-2D8C85446982}" dt="2024-05-20T21:32:08.535" v="1056" actId="26606"/>
          <ac:spMkLst>
            <pc:docMk/>
            <pc:sldMk cId="1232611617" sldId="266"/>
            <ac:spMk id="129" creationId="{1382A32C-5B0C-4B1C-A074-76C6DBCC9F87}"/>
          </ac:spMkLst>
        </pc:spChg>
        <pc:spChg chg="add del">
          <ac:chgData name="Gaoussou Diakité" userId="c741a56d69e4d2a5" providerId="LiveId" clId="{F10BABE5-FF24-478F-98B1-2D8C85446982}" dt="2024-05-21T09:00:09.396" v="1668" actId="26606"/>
          <ac:spMkLst>
            <pc:docMk/>
            <pc:sldMk cId="1232611617" sldId="266"/>
            <ac:spMk id="130" creationId="{CBC4F608-B4B8-48C3-9572-C0F061B1CD99}"/>
          </ac:spMkLst>
        </pc:spChg>
        <pc:spChg chg="add del">
          <ac:chgData name="Gaoussou Diakité" userId="c741a56d69e4d2a5" providerId="LiveId" clId="{F10BABE5-FF24-478F-98B1-2D8C85446982}" dt="2024-05-20T21:32:14.149" v="1058" actId="26606"/>
          <ac:spMkLst>
            <pc:docMk/>
            <pc:sldMk cId="1232611617" sldId="266"/>
            <ac:spMk id="131" creationId="{CD504B3E-2155-480C-A1E5-DBFD02C55BA6}"/>
          </ac:spMkLst>
        </pc:spChg>
        <pc:spChg chg="add del">
          <ac:chgData name="Gaoussou Diakité" userId="c741a56d69e4d2a5" providerId="LiveId" clId="{F10BABE5-FF24-478F-98B1-2D8C85446982}" dt="2024-05-20T21:32:14.149" v="1058" actId="26606"/>
          <ac:spMkLst>
            <pc:docMk/>
            <pc:sldMk cId="1232611617" sldId="266"/>
            <ac:spMk id="132" creationId="{0990C621-3B8B-4820-8328-D47EF7CE823C}"/>
          </ac:spMkLst>
        </pc:spChg>
        <pc:spChg chg="add del">
          <ac:chgData name="Gaoussou Diakité" userId="c741a56d69e4d2a5" providerId="LiveId" clId="{F10BABE5-FF24-478F-98B1-2D8C85446982}" dt="2024-05-20T21:32:14.149" v="1058" actId="26606"/>
          <ac:spMkLst>
            <pc:docMk/>
            <pc:sldMk cId="1232611617" sldId="266"/>
            <ac:spMk id="133" creationId="{C1A2385B-1D2A-4E17-84FA-6CB7F0AAE473}"/>
          </ac:spMkLst>
        </pc:spChg>
        <pc:spChg chg="add del">
          <ac:chgData name="Gaoussou Diakité" userId="c741a56d69e4d2a5" providerId="LiveId" clId="{F10BABE5-FF24-478F-98B1-2D8C85446982}" dt="2024-05-20T21:32:17.020" v="1060" actId="26606"/>
          <ac:spMkLst>
            <pc:docMk/>
            <pc:sldMk cId="1232611617" sldId="266"/>
            <ac:spMk id="135" creationId="{69D47016-023F-44BD-981C-50E7A10A6609}"/>
          </ac:spMkLst>
        </pc:spChg>
        <pc:spChg chg="add del">
          <ac:chgData name="Gaoussou Diakité" userId="c741a56d69e4d2a5" providerId="LiveId" clId="{F10BABE5-FF24-478F-98B1-2D8C85446982}" dt="2024-05-20T21:32:17.020" v="1060" actId="26606"/>
          <ac:spMkLst>
            <pc:docMk/>
            <pc:sldMk cId="1232611617" sldId="266"/>
            <ac:spMk id="136" creationId="{6D8B37B0-0682-433E-BC8D-498C04ABD9A7}"/>
          </ac:spMkLst>
        </pc:spChg>
        <pc:spChg chg="add del">
          <ac:chgData name="Gaoussou Diakité" userId="c741a56d69e4d2a5" providerId="LiveId" clId="{F10BABE5-FF24-478F-98B1-2D8C85446982}" dt="2024-05-20T21:32:24.711" v="1062" actId="26606"/>
          <ac:spMkLst>
            <pc:docMk/>
            <pc:sldMk cId="1232611617" sldId="266"/>
            <ac:spMk id="138" creationId="{654982E2-E5D3-4959-B20C-63A421F6DBD4}"/>
          </ac:spMkLst>
        </pc:spChg>
        <pc:spChg chg="add del">
          <ac:chgData name="Gaoussou Diakité" userId="c741a56d69e4d2a5" providerId="LiveId" clId="{F10BABE5-FF24-478F-98B1-2D8C85446982}" dt="2024-05-21T09:00:09.396" v="1668" actId="26606"/>
          <ac:spMkLst>
            <pc:docMk/>
            <pc:sldMk cId="1232611617" sldId="266"/>
            <ac:spMk id="140" creationId="{1382A32C-5B0C-4B1C-A074-76C6DBCC9F87}"/>
          </ac:spMkLst>
        </pc:spChg>
        <pc:spChg chg="add del">
          <ac:chgData name="Gaoussou Diakité" userId="c741a56d69e4d2a5" providerId="LiveId" clId="{F10BABE5-FF24-478F-98B1-2D8C85446982}" dt="2024-05-21T09:00:08" v="1665" actId="26606"/>
          <ac:spMkLst>
            <pc:docMk/>
            <pc:sldMk cId="1232611617" sldId="266"/>
            <ac:spMk id="142" creationId="{C0BDBCD2-E081-43AB-9119-C55465E59757}"/>
          </ac:spMkLst>
        </pc:spChg>
        <pc:spChg chg="add del">
          <ac:chgData name="Gaoussou Diakité" userId="c741a56d69e4d2a5" providerId="LiveId" clId="{F10BABE5-FF24-478F-98B1-2D8C85446982}" dt="2024-05-21T09:00:08" v="1665" actId="26606"/>
          <ac:spMkLst>
            <pc:docMk/>
            <pc:sldMk cId="1232611617" sldId="266"/>
            <ac:spMk id="143" creationId="{98E79BE4-34FE-485A-98A5-92CE8F7C4743}"/>
          </ac:spMkLst>
        </pc:spChg>
        <pc:spChg chg="add del">
          <ac:chgData name="Gaoussou Diakité" userId="c741a56d69e4d2a5" providerId="LiveId" clId="{F10BABE5-FF24-478F-98B1-2D8C85446982}" dt="2024-05-21T09:00:08" v="1665" actId="26606"/>
          <ac:spMkLst>
            <pc:docMk/>
            <pc:sldMk cId="1232611617" sldId="266"/>
            <ac:spMk id="145" creationId="{0288C6B4-AFC3-407F-A595-EFFD38D4CCAF}"/>
          </ac:spMkLst>
        </pc:spChg>
        <pc:spChg chg="add del">
          <ac:chgData name="Gaoussou Diakité" userId="c741a56d69e4d2a5" providerId="LiveId" clId="{F10BABE5-FF24-478F-98B1-2D8C85446982}" dt="2024-05-21T09:00:08" v="1665" actId="26606"/>
          <ac:spMkLst>
            <pc:docMk/>
            <pc:sldMk cId="1232611617" sldId="266"/>
            <ac:spMk id="147" creationId="{CF236821-17FE-429B-8D2C-08E13A64EA40}"/>
          </ac:spMkLst>
        </pc:spChg>
        <pc:spChg chg="add del">
          <ac:chgData name="Gaoussou Diakité" userId="c741a56d69e4d2a5" providerId="LiveId" clId="{F10BABE5-FF24-478F-98B1-2D8C85446982}" dt="2024-05-20T21:32:31.881" v="1064" actId="26606"/>
          <ac:spMkLst>
            <pc:docMk/>
            <pc:sldMk cId="1232611617" sldId="266"/>
            <ac:spMk id="148" creationId="{115719BB-48A7-4AF4-BB91-DC82E0DF727D}"/>
          </ac:spMkLst>
        </pc:spChg>
        <pc:spChg chg="add del">
          <ac:chgData name="Gaoussou Diakité" userId="c741a56d69e4d2a5" providerId="LiveId" clId="{F10BABE5-FF24-478F-98B1-2D8C85446982}" dt="2024-05-20T21:32:31.881" v="1064" actId="26606"/>
          <ac:spMkLst>
            <pc:docMk/>
            <pc:sldMk cId="1232611617" sldId="266"/>
            <ac:spMk id="149" creationId="{10973A55-5440-4A99-B526-B5812E46271E}"/>
          </ac:spMkLst>
        </pc:spChg>
        <pc:spChg chg="add del">
          <ac:chgData name="Gaoussou Diakité" userId="c741a56d69e4d2a5" providerId="LiveId" clId="{F10BABE5-FF24-478F-98B1-2D8C85446982}" dt="2024-05-20T21:32:31.881" v="1064" actId="26606"/>
          <ac:spMkLst>
            <pc:docMk/>
            <pc:sldMk cId="1232611617" sldId="266"/>
            <ac:spMk id="150" creationId="{A9682493-588A-4D52-98F6-FBBD80C07ECB}"/>
          </ac:spMkLst>
        </pc:spChg>
        <pc:spChg chg="add del">
          <ac:chgData name="Gaoussou Diakité" userId="c741a56d69e4d2a5" providerId="LiveId" clId="{F10BABE5-FF24-478F-98B1-2D8C85446982}" dt="2024-05-20T21:32:31.881" v="1064" actId="26606"/>
          <ac:spMkLst>
            <pc:docMk/>
            <pc:sldMk cId="1232611617" sldId="266"/>
            <ac:spMk id="151" creationId="{FBEC5A7A-ADE4-48D9-B89C-2BA1C9110632}"/>
          </ac:spMkLst>
        </pc:spChg>
        <pc:spChg chg="add del">
          <ac:chgData name="Gaoussou Diakité" userId="c741a56d69e4d2a5" providerId="LiveId" clId="{F10BABE5-FF24-478F-98B1-2D8C85446982}" dt="2024-05-20T21:32:31.881" v="1064" actId="26606"/>
          <ac:spMkLst>
            <pc:docMk/>
            <pc:sldMk cId="1232611617" sldId="266"/>
            <ac:spMk id="152" creationId="{82095FCE-EF05-4443-B97A-85DEE3A5CA17}"/>
          </ac:spMkLst>
        </pc:spChg>
        <pc:spChg chg="add del">
          <ac:chgData name="Gaoussou Diakité" userId="c741a56d69e4d2a5" providerId="LiveId" clId="{F10BABE5-FF24-478F-98B1-2D8C85446982}" dt="2024-05-21T09:00:08" v="1665" actId="26606"/>
          <ac:spMkLst>
            <pc:docMk/>
            <pc:sldMk cId="1232611617" sldId="266"/>
            <ac:spMk id="153" creationId="{7A5F0580-5EE9-419F-96EE-B6529EF6E7D0}"/>
          </ac:spMkLst>
        </pc:spChg>
        <pc:spChg chg="add">
          <ac:chgData name="Gaoussou Diakité" userId="c741a56d69e4d2a5" providerId="LiveId" clId="{F10BABE5-FF24-478F-98B1-2D8C85446982}" dt="2024-05-21T09:00:09.396" v="1668" actId="26606"/>
          <ac:spMkLst>
            <pc:docMk/>
            <pc:sldMk cId="1232611617" sldId="266"/>
            <ac:spMk id="158" creationId="{0288C6B4-AFC3-407F-A595-EFFD38D4CCAF}"/>
          </ac:spMkLst>
        </pc:spChg>
        <pc:spChg chg="add">
          <ac:chgData name="Gaoussou Diakité" userId="c741a56d69e4d2a5" providerId="LiveId" clId="{F10BABE5-FF24-478F-98B1-2D8C85446982}" dt="2024-05-21T09:00:09.396" v="1668" actId="26606"/>
          <ac:spMkLst>
            <pc:docMk/>
            <pc:sldMk cId="1232611617" sldId="266"/>
            <ac:spMk id="159" creationId="{CF236821-17FE-429B-8D2C-08E13A64EA40}"/>
          </ac:spMkLst>
        </pc:spChg>
        <pc:spChg chg="add">
          <ac:chgData name="Gaoussou Diakité" userId="c741a56d69e4d2a5" providerId="LiveId" clId="{F10BABE5-FF24-478F-98B1-2D8C85446982}" dt="2024-05-21T09:00:09.396" v="1668" actId="26606"/>
          <ac:spMkLst>
            <pc:docMk/>
            <pc:sldMk cId="1232611617" sldId="266"/>
            <ac:spMk id="160" creationId="{C0BDBCD2-E081-43AB-9119-C55465E59757}"/>
          </ac:spMkLst>
        </pc:spChg>
        <pc:spChg chg="add">
          <ac:chgData name="Gaoussou Diakité" userId="c741a56d69e4d2a5" providerId="LiveId" clId="{F10BABE5-FF24-478F-98B1-2D8C85446982}" dt="2024-05-21T09:00:09.396" v="1668" actId="26606"/>
          <ac:spMkLst>
            <pc:docMk/>
            <pc:sldMk cId="1232611617" sldId="266"/>
            <ac:spMk id="161" creationId="{98E79BE4-34FE-485A-98A5-92CE8F7C4743}"/>
          </ac:spMkLst>
        </pc:spChg>
        <pc:spChg chg="add">
          <ac:chgData name="Gaoussou Diakité" userId="c741a56d69e4d2a5" providerId="LiveId" clId="{F10BABE5-FF24-478F-98B1-2D8C85446982}" dt="2024-05-21T09:00:09.396" v="1668" actId="26606"/>
          <ac:spMkLst>
            <pc:docMk/>
            <pc:sldMk cId="1232611617" sldId="266"/>
            <ac:spMk id="162" creationId="{7A5F0580-5EE9-419F-96EE-B6529EF6E7D0}"/>
          </ac:spMkLst>
        </pc:spChg>
        <pc:grpChg chg="add del">
          <ac:chgData name="Gaoussou Diakité" userId="c741a56d69e4d2a5" providerId="LiveId" clId="{F10BABE5-FF24-478F-98B1-2D8C85446982}" dt="2024-05-20T21:33:24.529" v="1075" actId="26606"/>
          <ac:grpSpMkLst>
            <pc:docMk/>
            <pc:sldMk cId="1232611617" sldId="266"/>
            <ac:grpSpMk id="111" creationId="{972070F7-E065-4D60-8938-9FB8CDB8ACB0}"/>
          </ac:grpSpMkLst>
        </pc:grpChg>
        <pc:grpChg chg="add del">
          <ac:chgData name="Gaoussou Diakité" userId="c741a56d69e4d2a5" providerId="LiveId" clId="{F10BABE5-FF24-478F-98B1-2D8C85446982}" dt="2024-05-20T21:32:24.711" v="1062" actId="26606"/>
          <ac:grpSpMkLst>
            <pc:docMk/>
            <pc:sldMk cId="1232611617" sldId="266"/>
            <ac:grpSpMk id="120" creationId="{36352218-10DD-425E-846C-2766AF166A7F}"/>
          </ac:grpSpMkLst>
        </pc:grpChg>
        <pc:grpChg chg="add del">
          <ac:chgData name="Gaoussou Diakité" userId="c741a56d69e4d2a5" providerId="LiveId" clId="{F10BABE5-FF24-478F-98B1-2D8C85446982}" dt="2024-05-20T21:32:07.405" v="1054" actId="26606"/>
          <ac:grpSpMkLst>
            <pc:docMk/>
            <pc:sldMk cId="1232611617" sldId="266"/>
            <ac:grpSpMk id="123" creationId="{972070F7-E065-4D60-8938-9FB8CDB8ACB0}"/>
          </ac:grpSpMkLst>
        </pc:grpChg>
        <pc:grpChg chg="add del">
          <ac:chgData name="Gaoussou Diakité" userId="c741a56d69e4d2a5" providerId="LiveId" clId="{F10BABE5-FF24-478F-98B1-2D8C85446982}" dt="2024-05-20T21:32:08.535" v="1056" actId="26606"/>
          <ac:grpSpMkLst>
            <pc:docMk/>
            <pc:sldMk cId="1232611617" sldId="266"/>
            <ac:grpSpMk id="126" creationId="{A9270323-9616-4384-857D-E86B78272EFE}"/>
          </ac:grpSpMkLst>
        </pc:grpChg>
        <pc:grpChg chg="add del">
          <ac:chgData name="Gaoussou Diakité" userId="c741a56d69e4d2a5" providerId="LiveId" clId="{F10BABE5-FF24-478F-98B1-2D8C85446982}" dt="2024-05-21T09:00:09.396" v="1668" actId="26606"/>
          <ac:grpSpMkLst>
            <pc:docMk/>
            <pc:sldMk cId="1232611617" sldId="266"/>
            <ac:grpSpMk id="134" creationId="{A9270323-9616-4384-857D-E86B78272EFE}"/>
          </ac:grpSpMkLst>
        </pc:grpChg>
        <pc:grpChg chg="add del">
          <ac:chgData name="Gaoussou Diakité" userId="c741a56d69e4d2a5" providerId="LiveId" clId="{F10BABE5-FF24-478F-98B1-2D8C85446982}" dt="2024-05-20T21:32:24.711" v="1062" actId="26606"/>
          <ac:grpSpMkLst>
            <pc:docMk/>
            <pc:sldMk cId="1232611617" sldId="266"/>
            <ac:grpSpMk id="139" creationId="{2771FEA5-1BB0-4DEA-9432-D1A5CA9E5347}"/>
          </ac:grpSpMkLst>
        </pc:grpChg>
        <pc:grpChg chg="add del">
          <ac:chgData name="Gaoussou Diakité" userId="c741a56d69e4d2a5" providerId="LiveId" clId="{F10BABE5-FF24-478F-98B1-2D8C85446982}" dt="2024-05-21T09:00:09.380" v="1667" actId="26606"/>
          <ac:grpSpMkLst>
            <pc:docMk/>
            <pc:sldMk cId="1232611617" sldId="266"/>
            <ac:grpSpMk id="155" creationId="{6258F736-B256-8039-9DC6-F4E49A5C5AD5}"/>
          </ac:grpSpMkLst>
        </pc:grpChg>
        <pc:picChg chg="add del mod">
          <ac:chgData name="Gaoussou Diakité" userId="c741a56d69e4d2a5" providerId="LiveId" clId="{F10BABE5-FF24-478F-98B1-2D8C85446982}" dt="2024-05-21T08:59:37.879" v="1654" actId="478"/>
          <ac:picMkLst>
            <pc:docMk/>
            <pc:sldMk cId="1232611617" sldId="266"/>
            <ac:picMk id="4" creationId="{335B1C68-2231-62D4-A14D-BE05786AEB72}"/>
          </ac:picMkLst>
        </pc:picChg>
        <pc:picChg chg="del">
          <ac:chgData name="Gaoussou Diakité" userId="c741a56d69e4d2a5" providerId="LiveId" clId="{F10BABE5-FF24-478F-98B1-2D8C85446982}" dt="2024-05-20T21:21:39.235" v="968" actId="478"/>
          <ac:picMkLst>
            <pc:docMk/>
            <pc:sldMk cId="1232611617" sldId="266"/>
            <ac:picMk id="6" creationId="{15024AF6-6722-AB2B-F54D-2019671F514A}"/>
          </ac:picMkLst>
        </pc:picChg>
        <pc:picChg chg="add del mod">
          <ac:chgData name="Gaoussou Diakité" userId="c741a56d69e4d2a5" providerId="LiveId" clId="{F10BABE5-FF24-478F-98B1-2D8C85446982}" dt="2024-05-20T21:23:58.097" v="985" actId="478"/>
          <ac:picMkLst>
            <pc:docMk/>
            <pc:sldMk cId="1232611617" sldId="266"/>
            <ac:picMk id="7" creationId="{3EE4C46F-EC20-E267-3B29-37FE6FB0E63E}"/>
          </ac:picMkLst>
        </pc:picChg>
        <pc:picChg chg="add del mod">
          <ac:chgData name="Gaoussou Diakité" userId="c741a56d69e4d2a5" providerId="LiveId" clId="{F10BABE5-FF24-478F-98B1-2D8C85446982}" dt="2024-05-20T21:24:57.908" v="997" actId="478"/>
          <ac:picMkLst>
            <pc:docMk/>
            <pc:sldMk cId="1232611617" sldId="266"/>
            <ac:picMk id="10" creationId="{F6C0F252-029C-E44E-49DA-FB7D9F0423F2}"/>
          </ac:picMkLst>
        </pc:picChg>
        <pc:picChg chg="add mod ord">
          <ac:chgData name="Gaoussou Diakité" userId="c741a56d69e4d2a5" providerId="LiveId" clId="{F10BABE5-FF24-478F-98B1-2D8C85446982}" dt="2024-05-21T09:01:20.621" v="1684" actId="1076"/>
          <ac:picMkLst>
            <pc:docMk/>
            <pc:sldMk cId="1232611617" sldId="266"/>
            <ac:picMk id="11" creationId="{7507600C-B60E-B9DA-4793-E5F65303959B}"/>
          </ac:picMkLst>
        </pc:picChg>
      </pc:sldChg>
      <pc:sldChg chg="addSp delSp modSp add mod ord">
        <pc:chgData name="Gaoussou Diakité" userId="c741a56d69e4d2a5" providerId="LiveId" clId="{F10BABE5-FF24-478F-98B1-2D8C85446982}" dt="2024-05-20T21:19:50.305" v="947"/>
        <pc:sldMkLst>
          <pc:docMk/>
          <pc:sldMk cId="3184952247" sldId="267"/>
        </pc:sldMkLst>
        <pc:spChg chg="mod">
          <ac:chgData name="Gaoussou Diakité" userId="c741a56d69e4d2a5" providerId="LiveId" clId="{F10BABE5-FF24-478F-98B1-2D8C85446982}" dt="2024-05-20T21:17:25.314" v="932" actId="26606"/>
          <ac:spMkLst>
            <pc:docMk/>
            <pc:sldMk cId="3184952247" sldId="267"/>
            <ac:spMk id="2" creationId="{1B121184-8624-2D2C-E7D2-F5F3C43E3F02}"/>
          </ac:spMkLst>
        </pc:spChg>
        <pc:spChg chg="mod">
          <ac:chgData name="Gaoussou Diakité" userId="c741a56d69e4d2a5" providerId="LiveId" clId="{F10BABE5-FF24-478F-98B1-2D8C85446982}" dt="2024-05-20T21:17:25.314" v="932" actId="26606"/>
          <ac:spMkLst>
            <pc:docMk/>
            <pc:sldMk cId="3184952247" sldId="267"/>
            <ac:spMk id="3" creationId="{78A57FA9-E0F5-E85C-D884-722C648F85BC}"/>
          </ac:spMkLst>
        </pc:spChg>
        <pc:spChg chg="mod ord">
          <ac:chgData name="Gaoussou Diakité" userId="c741a56d69e4d2a5" providerId="LiveId" clId="{F10BABE5-FF24-478F-98B1-2D8C85446982}" dt="2024-05-20T21:17:25.268" v="931" actId="26606"/>
          <ac:spMkLst>
            <pc:docMk/>
            <pc:sldMk cId="3184952247" sldId="267"/>
            <ac:spMk id="5" creationId="{DE44E077-39D1-A7D6-A9BF-E4EEF605175D}"/>
          </ac:spMkLst>
        </pc:spChg>
        <pc:spChg chg="add del">
          <ac:chgData name="Gaoussou Diakité" userId="c741a56d69e4d2a5" providerId="LiveId" clId="{F10BABE5-FF24-478F-98B1-2D8C85446982}" dt="2024-05-20T21:17:25.314" v="932" actId="26606"/>
          <ac:spMkLst>
            <pc:docMk/>
            <pc:sldMk cId="3184952247" sldId="267"/>
            <ac:spMk id="103" creationId="{0B9EE3F3-89B7-43C3-8651-C4C96830993D}"/>
          </ac:spMkLst>
        </pc:spChg>
        <pc:spChg chg="add del">
          <ac:chgData name="Gaoussou Diakité" userId="c741a56d69e4d2a5" providerId="LiveId" clId="{F10BABE5-FF24-478F-98B1-2D8C85446982}" dt="2024-05-20T21:17:25.314" v="932" actId="26606"/>
          <ac:spMkLst>
            <pc:docMk/>
            <pc:sldMk cId="3184952247" sldId="267"/>
            <ac:spMk id="105" creationId="{33AE4636-AEEC-45D6-84D4-7AC2DA48ECF8}"/>
          </ac:spMkLst>
        </pc:spChg>
        <pc:spChg chg="add del">
          <ac:chgData name="Gaoussou Diakité" userId="c741a56d69e4d2a5" providerId="LiveId" clId="{F10BABE5-FF24-478F-98B1-2D8C85446982}" dt="2024-05-20T21:17:25.314" v="932" actId="26606"/>
          <ac:spMkLst>
            <pc:docMk/>
            <pc:sldMk cId="3184952247" sldId="267"/>
            <ac:spMk id="107" creationId="{8D9CE0F4-2EB2-4F1F-8AAC-DB3571D9FE10}"/>
          </ac:spMkLst>
        </pc:spChg>
        <pc:spChg chg="add del">
          <ac:chgData name="Gaoussou Diakité" userId="c741a56d69e4d2a5" providerId="LiveId" clId="{F10BABE5-FF24-478F-98B1-2D8C85446982}" dt="2024-05-20T21:17:00.154" v="927" actId="26606"/>
          <ac:spMkLst>
            <pc:docMk/>
            <pc:sldMk cId="3184952247" sldId="267"/>
            <ac:spMk id="112" creationId="{0B9EE3F3-89B7-43C3-8651-C4C96830993D}"/>
          </ac:spMkLst>
        </pc:spChg>
        <pc:spChg chg="add del">
          <ac:chgData name="Gaoussou Diakité" userId="c741a56d69e4d2a5" providerId="LiveId" clId="{F10BABE5-FF24-478F-98B1-2D8C85446982}" dt="2024-05-20T21:17:00.154" v="927" actId="26606"/>
          <ac:spMkLst>
            <pc:docMk/>
            <pc:sldMk cId="3184952247" sldId="267"/>
            <ac:spMk id="114" creationId="{33AE4636-AEEC-45D6-84D4-7AC2DA48ECF8}"/>
          </ac:spMkLst>
        </pc:spChg>
        <pc:spChg chg="add del">
          <ac:chgData name="Gaoussou Diakité" userId="c741a56d69e4d2a5" providerId="LiveId" clId="{F10BABE5-FF24-478F-98B1-2D8C85446982}" dt="2024-05-20T21:17:00.154" v="927" actId="26606"/>
          <ac:spMkLst>
            <pc:docMk/>
            <pc:sldMk cId="3184952247" sldId="267"/>
            <ac:spMk id="116" creationId="{8D9CE0F4-2EB2-4F1F-8AAC-DB3571D9FE10}"/>
          </ac:spMkLst>
        </pc:spChg>
        <pc:spChg chg="add del">
          <ac:chgData name="Gaoussou Diakité" userId="c741a56d69e4d2a5" providerId="LiveId" clId="{F10BABE5-FF24-478F-98B1-2D8C85446982}" dt="2024-05-20T21:17:21.195" v="929" actId="26606"/>
          <ac:spMkLst>
            <pc:docMk/>
            <pc:sldMk cId="3184952247" sldId="267"/>
            <ac:spMk id="118" creationId="{1F82758F-B2B3-4F0A-BB90-4BFFEDD166D6}"/>
          </ac:spMkLst>
        </pc:spChg>
        <pc:spChg chg="add del">
          <ac:chgData name="Gaoussou Diakité" userId="c741a56d69e4d2a5" providerId="LiveId" clId="{F10BABE5-FF24-478F-98B1-2D8C85446982}" dt="2024-05-20T21:17:21.195" v="929" actId="26606"/>
          <ac:spMkLst>
            <pc:docMk/>
            <pc:sldMk cId="3184952247" sldId="267"/>
            <ac:spMk id="119" creationId="{AA474011-A49D-4C7A-BF41-0ACD0A2693B3}"/>
          </ac:spMkLst>
        </pc:spChg>
        <pc:spChg chg="add del">
          <ac:chgData name="Gaoussou Diakité" userId="c741a56d69e4d2a5" providerId="LiveId" clId="{F10BABE5-FF24-478F-98B1-2D8C85446982}" dt="2024-05-20T21:17:21.195" v="929" actId="26606"/>
          <ac:spMkLst>
            <pc:docMk/>
            <pc:sldMk cId="3184952247" sldId="267"/>
            <ac:spMk id="120" creationId="{6D72081E-AD41-4FBB-B02B-698A68DBCA5E}"/>
          </ac:spMkLst>
        </pc:spChg>
        <pc:spChg chg="add del">
          <ac:chgData name="Gaoussou Diakité" userId="c741a56d69e4d2a5" providerId="LiveId" clId="{F10BABE5-FF24-478F-98B1-2D8C85446982}" dt="2024-05-20T21:17:21.195" v="929" actId="26606"/>
          <ac:spMkLst>
            <pc:docMk/>
            <pc:sldMk cId="3184952247" sldId="267"/>
            <ac:spMk id="121" creationId="{716248AD-805F-41BF-9B57-FC53E5B32F98}"/>
          </ac:spMkLst>
        </pc:spChg>
        <pc:spChg chg="add del">
          <ac:chgData name="Gaoussou Diakité" userId="c741a56d69e4d2a5" providerId="LiveId" clId="{F10BABE5-FF24-478F-98B1-2D8C85446982}" dt="2024-05-20T21:17:25.268" v="931" actId="26606"/>
          <ac:spMkLst>
            <pc:docMk/>
            <pc:sldMk cId="3184952247" sldId="267"/>
            <ac:spMk id="127" creationId="{1E020063-2385-44AC-BD67-258E1F0B9FCE}"/>
          </ac:spMkLst>
        </pc:spChg>
        <pc:spChg chg="add del">
          <ac:chgData name="Gaoussou Diakité" userId="c741a56d69e4d2a5" providerId="LiveId" clId="{F10BABE5-FF24-478F-98B1-2D8C85446982}" dt="2024-05-20T21:17:25.268" v="931" actId="26606"/>
          <ac:spMkLst>
            <pc:docMk/>
            <pc:sldMk cId="3184952247" sldId="267"/>
            <ac:spMk id="128" creationId="{7E014A0B-5338-4077-AFE9-A90D04D4492B}"/>
          </ac:spMkLst>
        </pc:spChg>
        <pc:spChg chg="add">
          <ac:chgData name="Gaoussou Diakité" userId="c741a56d69e4d2a5" providerId="LiveId" clId="{F10BABE5-FF24-478F-98B1-2D8C85446982}" dt="2024-05-20T21:17:25.314" v="932" actId="26606"/>
          <ac:spMkLst>
            <pc:docMk/>
            <pc:sldMk cId="3184952247" sldId="267"/>
            <ac:spMk id="134" creationId="{AA474011-A49D-4C7A-BF41-0ACD0A2693B3}"/>
          </ac:spMkLst>
        </pc:spChg>
        <pc:spChg chg="add">
          <ac:chgData name="Gaoussou Diakité" userId="c741a56d69e4d2a5" providerId="LiveId" clId="{F10BABE5-FF24-478F-98B1-2D8C85446982}" dt="2024-05-20T21:17:25.314" v="932" actId="26606"/>
          <ac:spMkLst>
            <pc:docMk/>
            <pc:sldMk cId="3184952247" sldId="267"/>
            <ac:spMk id="135" creationId="{6D72081E-AD41-4FBB-B02B-698A68DBCA5E}"/>
          </ac:spMkLst>
        </pc:spChg>
        <pc:spChg chg="add">
          <ac:chgData name="Gaoussou Diakité" userId="c741a56d69e4d2a5" providerId="LiveId" clId="{F10BABE5-FF24-478F-98B1-2D8C85446982}" dt="2024-05-20T21:17:25.314" v="932" actId="26606"/>
          <ac:spMkLst>
            <pc:docMk/>
            <pc:sldMk cId="3184952247" sldId="267"/>
            <ac:spMk id="136" creationId="{716248AD-805F-41BF-9B57-FC53E5B32F98}"/>
          </ac:spMkLst>
        </pc:spChg>
        <pc:spChg chg="add">
          <ac:chgData name="Gaoussou Diakité" userId="c741a56d69e4d2a5" providerId="LiveId" clId="{F10BABE5-FF24-478F-98B1-2D8C85446982}" dt="2024-05-20T21:17:25.314" v="932" actId="26606"/>
          <ac:spMkLst>
            <pc:docMk/>
            <pc:sldMk cId="3184952247" sldId="267"/>
            <ac:spMk id="137" creationId="{1F82758F-B2B3-4F0A-BB90-4BFFEDD166D6}"/>
          </ac:spMkLst>
        </pc:spChg>
        <pc:grpChg chg="add del">
          <ac:chgData name="Gaoussou Diakité" userId="c741a56d69e4d2a5" providerId="LiveId" clId="{F10BABE5-FF24-478F-98B1-2D8C85446982}" dt="2024-05-20T21:17:25.268" v="931" actId="26606"/>
          <ac:grpSpMkLst>
            <pc:docMk/>
            <pc:sldMk cId="3184952247" sldId="267"/>
            <ac:grpSpMk id="122" creationId="{466920E5-8640-4C24-A775-8647637094A7}"/>
          </ac:grpSpMkLst>
        </pc:grpChg>
        <pc:grpChg chg="add del">
          <ac:chgData name="Gaoussou Diakité" userId="c741a56d69e4d2a5" providerId="LiveId" clId="{F10BABE5-FF24-478F-98B1-2D8C85446982}" dt="2024-05-20T21:17:25.268" v="931" actId="26606"/>
          <ac:grpSpMkLst>
            <pc:docMk/>
            <pc:sldMk cId="3184952247" sldId="267"/>
            <ac:grpSpMk id="129" creationId="{78127680-150F-4A90-9950-F66392578116}"/>
          </ac:grpSpMkLst>
        </pc:grpChg>
        <pc:picChg chg="add mod ord">
          <ac:chgData name="Gaoussou Diakité" userId="c741a56d69e4d2a5" providerId="LiveId" clId="{F10BABE5-FF24-478F-98B1-2D8C85446982}" dt="2024-05-20T21:17:28.140" v="933" actId="27614"/>
          <ac:picMkLst>
            <pc:docMk/>
            <pc:sldMk cId="3184952247" sldId="267"/>
            <ac:picMk id="4" creationId="{D203E590-F345-25DF-5E0F-602E87A4A91B}"/>
          </ac:picMkLst>
        </pc:picChg>
        <pc:picChg chg="del">
          <ac:chgData name="Gaoussou Diakité" userId="c741a56d69e4d2a5" providerId="LiveId" clId="{F10BABE5-FF24-478F-98B1-2D8C85446982}" dt="2024-05-20T21:05:37.694" v="861" actId="478"/>
          <ac:picMkLst>
            <pc:docMk/>
            <pc:sldMk cId="3184952247" sldId="267"/>
            <ac:picMk id="6" creationId="{15024AF6-6722-AB2B-F54D-2019671F514A}"/>
          </ac:picMkLst>
        </pc:picChg>
      </pc:sldChg>
      <pc:sldChg chg="add">
        <pc:chgData name="Gaoussou Diakité" userId="c741a56d69e4d2a5" providerId="LiveId" clId="{F10BABE5-FF24-478F-98B1-2D8C85446982}" dt="2024-05-20T20:12:38.976" v="856" actId="2890"/>
        <pc:sldMkLst>
          <pc:docMk/>
          <pc:sldMk cId="751800601" sldId="268"/>
        </pc:sldMkLst>
      </pc:sldChg>
      <pc:sldChg chg="addSp delSp modSp add mod ord">
        <pc:chgData name="Gaoussou Diakité" userId="c741a56d69e4d2a5" providerId="LiveId" clId="{F10BABE5-FF24-478F-98B1-2D8C85446982}" dt="2024-05-20T21:54:20.799" v="1171" actId="26606"/>
        <pc:sldMkLst>
          <pc:docMk/>
          <pc:sldMk cId="756939455" sldId="269"/>
        </pc:sldMkLst>
        <pc:spChg chg="mod">
          <ac:chgData name="Gaoussou Diakité" userId="c741a56d69e4d2a5" providerId="LiveId" clId="{F10BABE5-FF24-478F-98B1-2D8C85446982}" dt="2024-05-20T21:54:20.799" v="1171" actId="26606"/>
          <ac:spMkLst>
            <pc:docMk/>
            <pc:sldMk cId="756939455" sldId="269"/>
            <ac:spMk id="2" creationId="{1B121184-8624-2D2C-E7D2-F5F3C43E3F02}"/>
          </ac:spMkLst>
        </pc:spChg>
        <pc:spChg chg="del mod">
          <ac:chgData name="Gaoussou Diakité" userId="c741a56d69e4d2a5" providerId="LiveId" clId="{F10BABE5-FF24-478F-98B1-2D8C85446982}" dt="2024-05-20T21:46:28.212" v="1113" actId="478"/>
          <ac:spMkLst>
            <pc:docMk/>
            <pc:sldMk cId="756939455" sldId="269"/>
            <ac:spMk id="3" creationId="{78A57FA9-E0F5-E85C-D884-722C648F85BC}"/>
          </ac:spMkLst>
        </pc:spChg>
        <pc:spChg chg="ord">
          <ac:chgData name="Gaoussou Diakité" userId="c741a56d69e4d2a5" providerId="LiveId" clId="{F10BABE5-FF24-478F-98B1-2D8C85446982}" dt="2024-05-20T21:51:39.897" v="1142" actId="26606"/>
          <ac:spMkLst>
            <pc:docMk/>
            <pc:sldMk cId="756939455" sldId="269"/>
            <ac:spMk id="5" creationId="{DE44E077-39D1-A7D6-A9BF-E4EEF605175D}"/>
          </ac:spMkLst>
        </pc:spChg>
        <pc:spChg chg="add del mod">
          <ac:chgData name="Gaoussou Diakité" userId="c741a56d69e4d2a5" providerId="LiveId" clId="{F10BABE5-FF24-478F-98B1-2D8C85446982}" dt="2024-05-20T21:46:35.645" v="1116"/>
          <ac:spMkLst>
            <pc:docMk/>
            <pc:sldMk cId="756939455" sldId="269"/>
            <ac:spMk id="7" creationId="{E0FBB24E-48A8-8545-A569-15FE7EA4B191}"/>
          </ac:spMkLst>
        </pc:spChg>
        <pc:spChg chg="del">
          <ac:chgData name="Gaoussou Diakité" userId="c741a56d69e4d2a5" providerId="LiveId" clId="{F10BABE5-FF24-478F-98B1-2D8C85446982}" dt="2024-05-20T21:51:39.897" v="1142" actId="26606"/>
          <ac:spMkLst>
            <pc:docMk/>
            <pc:sldMk cId="756939455" sldId="269"/>
            <ac:spMk id="103" creationId="{0B9EE3F3-89B7-43C3-8651-C4C96830993D}"/>
          </ac:spMkLst>
        </pc:spChg>
        <pc:spChg chg="del">
          <ac:chgData name="Gaoussou Diakité" userId="c741a56d69e4d2a5" providerId="LiveId" clId="{F10BABE5-FF24-478F-98B1-2D8C85446982}" dt="2024-05-20T21:51:39.897" v="1142" actId="26606"/>
          <ac:spMkLst>
            <pc:docMk/>
            <pc:sldMk cId="756939455" sldId="269"/>
            <ac:spMk id="105" creationId="{33AE4636-AEEC-45D6-84D4-7AC2DA48ECF8}"/>
          </ac:spMkLst>
        </pc:spChg>
        <pc:spChg chg="del">
          <ac:chgData name="Gaoussou Diakité" userId="c741a56d69e4d2a5" providerId="LiveId" clId="{F10BABE5-FF24-478F-98B1-2D8C85446982}" dt="2024-05-20T21:51:39.897" v="1142" actId="26606"/>
          <ac:spMkLst>
            <pc:docMk/>
            <pc:sldMk cId="756939455" sldId="269"/>
            <ac:spMk id="107" creationId="{8D9CE0F4-2EB2-4F1F-8AAC-DB3571D9FE10}"/>
          </ac:spMkLst>
        </pc:spChg>
        <pc:spChg chg="add del">
          <ac:chgData name="Gaoussou Diakité" userId="c741a56d69e4d2a5" providerId="LiveId" clId="{F10BABE5-FF24-478F-98B1-2D8C85446982}" dt="2024-05-20T21:54:20.799" v="1171" actId="26606"/>
          <ac:spMkLst>
            <pc:docMk/>
            <pc:sldMk cId="756939455" sldId="269"/>
            <ac:spMk id="6153" creationId="{D55CA618-78A6-47F6-B865-E9315164FB49}"/>
          </ac:spMkLst>
        </pc:spChg>
        <pc:spChg chg="add del">
          <ac:chgData name="Gaoussou Diakité" userId="c741a56d69e4d2a5" providerId="LiveId" clId="{F10BABE5-FF24-478F-98B1-2D8C85446982}" dt="2024-05-20T21:54:20.799" v="1171" actId="26606"/>
          <ac:spMkLst>
            <pc:docMk/>
            <pc:sldMk cId="756939455" sldId="269"/>
            <ac:spMk id="6159" creationId="{8ED94938-268E-4C0A-A08A-B3980C78BAEB}"/>
          </ac:spMkLst>
        </pc:spChg>
        <pc:spChg chg="add del">
          <ac:chgData name="Gaoussou Diakité" userId="c741a56d69e4d2a5" providerId="LiveId" clId="{F10BABE5-FF24-478F-98B1-2D8C85446982}" dt="2024-05-20T21:54:17.726" v="1169" actId="26606"/>
          <ac:spMkLst>
            <pc:docMk/>
            <pc:sldMk cId="756939455" sldId="269"/>
            <ac:spMk id="6164" creationId="{BC1D32ED-3ABD-4D2F-99C1-402323DC4ACA}"/>
          </ac:spMkLst>
        </pc:spChg>
        <pc:spChg chg="add del">
          <ac:chgData name="Gaoussou Diakité" userId="c741a56d69e4d2a5" providerId="LiveId" clId="{F10BABE5-FF24-478F-98B1-2D8C85446982}" dt="2024-05-20T21:54:20.799" v="1171" actId="26606"/>
          <ac:spMkLst>
            <pc:docMk/>
            <pc:sldMk cId="756939455" sldId="269"/>
            <ac:spMk id="6178" creationId="{71EC1228-8B00-4D31-8616-AAB846D68CEF}"/>
          </ac:spMkLst>
        </pc:spChg>
        <pc:spChg chg="add del">
          <ac:chgData name="Gaoussou Diakité" userId="c741a56d69e4d2a5" providerId="LiveId" clId="{F10BABE5-FF24-478F-98B1-2D8C85446982}" dt="2024-05-20T21:54:20.799" v="1171" actId="26606"/>
          <ac:spMkLst>
            <pc:docMk/>
            <pc:sldMk cId="756939455" sldId="269"/>
            <ac:spMk id="6179" creationId="{99413ED5-9ED4-4772-BCE4-2BCAE6B12E35}"/>
          </ac:spMkLst>
        </pc:spChg>
        <pc:spChg chg="add del">
          <ac:chgData name="Gaoussou Diakité" userId="c741a56d69e4d2a5" providerId="LiveId" clId="{F10BABE5-FF24-478F-98B1-2D8C85446982}" dt="2024-05-20T21:54:20.799" v="1171" actId="26606"/>
          <ac:spMkLst>
            <pc:docMk/>
            <pc:sldMk cId="756939455" sldId="269"/>
            <ac:spMk id="6180" creationId="{04357C93-F0CB-4A1C-8F77-4E9063789819}"/>
          </ac:spMkLst>
        </pc:spChg>
        <pc:spChg chg="add del">
          <ac:chgData name="Gaoussou Diakité" userId="c741a56d69e4d2a5" providerId="LiveId" clId="{F10BABE5-FF24-478F-98B1-2D8C85446982}" dt="2024-05-20T21:54:20.799" v="1171" actId="26606"/>
          <ac:spMkLst>
            <pc:docMk/>
            <pc:sldMk cId="756939455" sldId="269"/>
            <ac:spMk id="6181" creationId="{90F533E9-6690-41A8-A372-4C6C622D028D}"/>
          </ac:spMkLst>
        </pc:spChg>
        <pc:grpChg chg="add del">
          <ac:chgData name="Gaoussou Diakité" userId="c741a56d69e4d2a5" providerId="LiveId" clId="{F10BABE5-FF24-478F-98B1-2D8C85446982}" dt="2024-05-20T21:54:20.799" v="1171" actId="26606"/>
          <ac:grpSpMkLst>
            <pc:docMk/>
            <pc:sldMk cId="756939455" sldId="269"/>
            <ac:grpSpMk id="6155" creationId="{B83D307E-DF68-43F8-97CE-0AAE950A7129}"/>
          </ac:grpSpMkLst>
        </pc:grpChg>
        <pc:grpChg chg="add del">
          <ac:chgData name="Gaoussou Diakité" userId="c741a56d69e4d2a5" providerId="LiveId" clId="{F10BABE5-FF24-478F-98B1-2D8C85446982}" dt="2024-05-20T21:54:17.726" v="1169" actId="26606"/>
          <ac:grpSpMkLst>
            <pc:docMk/>
            <pc:sldMk cId="756939455" sldId="269"/>
            <ac:grpSpMk id="6166" creationId="{E79106DC-55FB-4E35-8470-5FE8E5C2BB6B}"/>
          </ac:grpSpMkLst>
        </pc:grpChg>
        <pc:grpChg chg="add del">
          <ac:chgData name="Gaoussou Diakité" userId="c741a56d69e4d2a5" providerId="LiveId" clId="{F10BABE5-FF24-478F-98B1-2D8C85446982}" dt="2024-05-20T21:54:17.726" v="1169" actId="26606"/>
          <ac:grpSpMkLst>
            <pc:docMk/>
            <pc:sldMk cId="756939455" sldId="269"/>
            <ac:grpSpMk id="6172" creationId="{B2879852-CFAC-468D-BA61-CEA1C625AC34}"/>
          </ac:grpSpMkLst>
        </pc:grpChg>
        <pc:picChg chg="del">
          <ac:chgData name="Gaoussou Diakité" userId="c741a56d69e4d2a5" providerId="LiveId" clId="{F10BABE5-FF24-478F-98B1-2D8C85446982}" dt="2024-05-20T21:46:26.393" v="1111" actId="478"/>
          <ac:picMkLst>
            <pc:docMk/>
            <pc:sldMk cId="756939455" sldId="269"/>
            <ac:picMk id="6" creationId="{15024AF6-6722-AB2B-F54D-2019671F514A}"/>
          </ac:picMkLst>
        </pc:picChg>
        <pc:picChg chg="add mod ord">
          <ac:chgData name="Gaoussou Diakité" userId="c741a56d69e4d2a5" providerId="LiveId" clId="{F10BABE5-FF24-478F-98B1-2D8C85446982}" dt="2024-05-20T21:54:20.799" v="1171" actId="26606"/>
          <ac:picMkLst>
            <pc:docMk/>
            <pc:sldMk cId="756939455" sldId="269"/>
            <ac:picMk id="6146" creationId="{863F4A98-71B0-8B8A-AF00-489E02CBBA61}"/>
          </ac:picMkLst>
        </pc:picChg>
        <pc:picChg chg="add mod ord">
          <ac:chgData name="Gaoussou Diakité" userId="c741a56d69e4d2a5" providerId="LiveId" clId="{F10BABE5-FF24-478F-98B1-2D8C85446982}" dt="2024-05-20T21:54:20.799" v="1171" actId="26606"/>
          <ac:picMkLst>
            <pc:docMk/>
            <pc:sldMk cId="756939455" sldId="269"/>
            <ac:picMk id="6148" creationId="{8CA3EDC3-61F1-4A8E-2352-DF86704C130B}"/>
          </ac:picMkLst>
        </pc:picChg>
      </pc:sldChg>
      <pc:sldChg chg="addSp delSp modSp add mod ord">
        <pc:chgData name="Gaoussou Diakité" userId="c741a56d69e4d2a5" providerId="LiveId" clId="{F10BABE5-FF24-478F-98B1-2D8C85446982}" dt="2024-05-21T08:59:33.629" v="1653" actId="14100"/>
        <pc:sldMkLst>
          <pc:docMk/>
          <pc:sldMk cId="1902082546" sldId="270"/>
        </pc:sldMkLst>
        <pc:spChg chg="mod">
          <ac:chgData name="Gaoussou Diakité" userId="c741a56d69e4d2a5" providerId="LiveId" clId="{F10BABE5-FF24-478F-98B1-2D8C85446982}" dt="2024-05-20T21:19:30.517" v="945" actId="26606"/>
          <ac:spMkLst>
            <pc:docMk/>
            <pc:sldMk cId="1902082546" sldId="270"/>
            <ac:spMk id="2" creationId="{1B121184-8624-2D2C-E7D2-F5F3C43E3F02}"/>
          </ac:spMkLst>
        </pc:spChg>
        <pc:spChg chg="mod">
          <ac:chgData name="Gaoussou Diakité" userId="c741a56d69e4d2a5" providerId="LiveId" clId="{F10BABE5-FF24-478F-98B1-2D8C85446982}" dt="2024-05-20T21:31:43.248" v="1049" actId="108"/>
          <ac:spMkLst>
            <pc:docMk/>
            <pc:sldMk cId="1902082546" sldId="270"/>
            <ac:spMk id="3" creationId="{78A57FA9-E0F5-E85C-D884-722C648F85BC}"/>
          </ac:spMkLst>
        </pc:spChg>
        <pc:spChg chg="add del">
          <ac:chgData name="Gaoussou Diakité" userId="c741a56d69e4d2a5" providerId="LiveId" clId="{F10BABE5-FF24-478F-98B1-2D8C85446982}" dt="2024-05-20T21:19:30.517" v="945" actId="26606"/>
          <ac:spMkLst>
            <pc:docMk/>
            <pc:sldMk cId="1902082546" sldId="270"/>
            <ac:spMk id="134" creationId="{AA474011-A49D-4C7A-BF41-0ACD0A2693B3}"/>
          </ac:spMkLst>
        </pc:spChg>
        <pc:spChg chg="add del">
          <ac:chgData name="Gaoussou Diakité" userId="c741a56d69e4d2a5" providerId="LiveId" clId="{F10BABE5-FF24-478F-98B1-2D8C85446982}" dt="2024-05-20T21:19:30.517" v="945" actId="26606"/>
          <ac:spMkLst>
            <pc:docMk/>
            <pc:sldMk cId="1902082546" sldId="270"/>
            <ac:spMk id="135" creationId="{6D72081E-AD41-4FBB-B02B-698A68DBCA5E}"/>
          </ac:spMkLst>
        </pc:spChg>
        <pc:spChg chg="add del">
          <ac:chgData name="Gaoussou Diakité" userId="c741a56d69e4d2a5" providerId="LiveId" clId="{F10BABE5-FF24-478F-98B1-2D8C85446982}" dt="2024-05-20T21:19:30.517" v="945" actId="26606"/>
          <ac:spMkLst>
            <pc:docMk/>
            <pc:sldMk cId="1902082546" sldId="270"/>
            <ac:spMk id="136" creationId="{716248AD-805F-41BF-9B57-FC53E5B32F98}"/>
          </ac:spMkLst>
        </pc:spChg>
        <pc:spChg chg="add del">
          <ac:chgData name="Gaoussou Diakité" userId="c741a56d69e4d2a5" providerId="LiveId" clId="{F10BABE5-FF24-478F-98B1-2D8C85446982}" dt="2024-05-20T21:19:30.517" v="945" actId="26606"/>
          <ac:spMkLst>
            <pc:docMk/>
            <pc:sldMk cId="1902082546" sldId="270"/>
            <ac:spMk id="137" creationId="{1F82758F-B2B3-4F0A-BB90-4BFFEDD166D6}"/>
          </ac:spMkLst>
        </pc:spChg>
        <pc:spChg chg="add del">
          <ac:chgData name="Gaoussou Diakité" userId="c741a56d69e4d2a5" providerId="LiveId" clId="{F10BABE5-FF24-478F-98B1-2D8C85446982}" dt="2024-05-20T21:19:17.546" v="942" actId="26606"/>
          <ac:spMkLst>
            <pc:docMk/>
            <pc:sldMk cId="1902082546" sldId="270"/>
            <ac:spMk id="142" creationId="{0D7B6173-1D58-48E2-83CF-37350F315F75}"/>
          </ac:spMkLst>
        </pc:spChg>
        <pc:spChg chg="add del">
          <ac:chgData name="Gaoussou Diakité" userId="c741a56d69e4d2a5" providerId="LiveId" clId="{F10BABE5-FF24-478F-98B1-2D8C85446982}" dt="2024-05-20T21:19:17.546" v="942" actId="26606"/>
          <ac:spMkLst>
            <pc:docMk/>
            <pc:sldMk cId="1902082546" sldId="270"/>
            <ac:spMk id="144" creationId="{02EBFA83-D4DB-4CA0-B229-9E44634D7FE9}"/>
          </ac:spMkLst>
        </pc:spChg>
        <pc:spChg chg="add del">
          <ac:chgData name="Gaoussou Diakité" userId="c741a56d69e4d2a5" providerId="LiveId" clId="{F10BABE5-FF24-478F-98B1-2D8C85446982}" dt="2024-05-20T21:19:17.546" v="942" actId="26606"/>
          <ac:spMkLst>
            <pc:docMk/>
            <pc:sldMk cId="1902082546" sldId="270"/>
            <ac:spMk id="148" creationId="{21BDEC81-16A7-4451-B893-C15000083B77}"/>
          </ac:spMkLst>
        </pc:spChg>
        <pc:spChg chg="add del">
          <ac:chgData name="Gaoussou Diakité" userId="c741a56d69e4d2a5" providerId="LiveId" clId="{F10BABE5-FF24-478F-98B1-2D8C85446982}" dt="2024-05-20T21:19:17.546" v="942" actId="26606"/>
          <ac:spMkLst>
            <pc:docMk/>
            <pc:sldMk cId="1902082546" sldId="270"/>
            <ac:spMk id="150" creationId="{26A515A1-4D80-430E-BE0A-71A290516A82}"/>
          </ac:spMkLst>
        </pc:spChg>
        <pc:spChg chg="add del">
          <ac:chgData name="Gaoussou Diakité" userId="c741a56d69e4d2a5" providerId="LiveId" clId="{F10BABE5-FF24-478F-98B1-2D8C85446982}" dt="2024-05-20T21:19:30.499" v="944" actId="26606"/>
          <ac:spMkLst>
            <pc:docMk/>
            <pc:sldMk cId="1902082546" sldId="270"/>
            <ac:spMk id="152" creationId="{058A14AF-9FB5-4CC7-BA35-E8E85D3EDF0E}"/>
          </ac:spMkLst>
        </pc:spChg>
        <pc:spChg chg="add del">
          <ac:chgData name="Gaoussou Diakité" userId="c741a56d69e4d2a5" providerId="LiveId" clId="{F10BABE5-FF24-478F-98B1-2D8C85446982}" dt="2024-05-20T21:19:30.499" v="944" actId="26606"/>
          <ac:spMkLst>
            <pc:docMk/>
            <pc:sldMk cId="1902082546" sldId="270"/>
            <ac:spMk id="153" creationId="{3A9A4357-BD1D-4622-A4FE-766E6AB8DE84}"/>
          </ac:spMkLst>
        </pc:spChg>
        <pc:spChg chg="add del">
          <ac:chgData name="Gaoussou Diakité" userId="c741a56d69e4d2a5" providerId="LiveId" clId="{F10BABE5-FF24-478F-98B1-2D8C85446982}" dt="2024-05-20T21:19:30.499" v="944" actId="26606"/>
          <ac:spMkLst>
            <pc:docMk/>
            <pc:sldMk cId="1902082546" sldId="270"/>
            <ac:spMk id="154" creationId="{E659831F-0D9A-4C63-9EBB-8435B85A440F}"/>
          </ac:spMkLst>
        </pc:spChg>
        <pc:spChg chg="add del">
          <ac:chgData name="Gaoussou Diakité" userId="c741a56d69e4d2a5" providerId="LiveId" clId="{F10BABE5-FF24-478F-98B1-2D8C85446982}" dt="2024-05-20T21:19:30.499" v="944" actId="26606"/>
          <ac:spMkLst>
            <pc:docMk/>
            <pc:sldMk cId="1902082546" sldId="270"/>
            <ac:spMk id="155" creationId="{E6995CE5-F890-4ABA-82A2-26507CE8D2A3}"/>
          </ac:spMkLst>
        </pc:spChg>
        <pc:spChg chg="add">
          <ac:chgData name="Gaoussou Diakité" userId="c741a56d69e4d2a5" providerId="LiveId" clId="{F10BABE5-FF24-478F-98B1-2D8C85446982}" dt="2024-05-20T21:19:30.517" v="945" actId="26606"/>
          <ac:spMkLst>
            <pc:docMk/>
            <pc:sldMk cId="1902082546" sldId="270"/>
            <ac:spMk id="157" creationId="{5C9B446A-6343-4E56-90BA-061E4DDF0FFB}"/>
          </ac:spMkLst>
        </pc:spChg>
        <pc:spChg chg="add">
          <ac:chgData name="Gaoussou Diakité" userId="c741a56d69e4d2a5" providerId="LiveId" clId="{F10BABE5-FF24-478F-98B1-2D8C85446982}" dt="2024-05-20T21:19:30.517" v="945" actId="26606"/>
          <ac:spMkLst>
            <pc:docMk/>
            <pc:sldMk cId="1902082546" sldId="270"/>
            <ac:spMk id="158" creationId="{3EC72A1B-03D3-499C-B4BF-AC68EEC22B10}"/>
          </ac:spMkLst>
        </pc:spChg>
        <pc:spChg chg="add">
          <ac:chgData name="Gaoussou Diakité" userId="c741a56d69e4d2a5" providerId="LiveId" clId="{F10BABE5-FF24-478F-98B1-2D8C85446982}" dt="2024-05-20T21:19:30.517" v="945" actId="26606"/>
          <ac:spMkLst>
            <pc:docMk/>
            <pc:sldMk cId="1902082546" sldId="270"/>
            <ac:spMk id="159" creationId="{216322C2-3CF0-4D33-BF90-3F384CF6D232}"/>
          </ac:spMkLst>
        </pc:spChg>
        <pc:spChg chg="add">
          <ac:chgData name="Gaoussou Diakité" userId="c741a56d69e4d2a5" providerId="LiveId" clId="{F10BABE5-FF24-478F-98B1-2D8C85446982}" dt="2024-05-20T21:19:30.517" v="945" actId="26606"/>
          <ac:spMkLst>
            <pc:docMk/>
            <pc:sldMk cId="1902082546" sldId="270"/>
            <ac:spMk id="160" creationId="{55D4142C-5077-457F-A6AD-3FECFDB39685}"/>
          </ac:spMkLst>
        </pc:spChg>
        <pc:spChg chg="add">
          <ac:chgData name="Gaoussou Diakité" userId="c741a56d69e4d2a5" providerId="LiveId" clId="{F10BABE5-FF24-478F-98B1-2D8C85446982}" dt="2024-05-20T21:19:30.517" v="945" actId="26606"/>
          <ac:spMkLst>
            <pc:docMk/>
            <pc:sldMk cId="1902082546" sldId="270"/>
            <ac:spMk id="161" creationId="{7A5F0580-5EE9-419F-96EE-B6529EF6E7D0}"/>
          </ac:spMkLst>
        </pc:spChg>
        <pc:picChg chg="mod ord">
          <ac:chgData name="Gaoussou Diakité" userId="c741a56d69e4d2a5" providerId="LiveId" clId="{F10BABE5-FF24-478F-98B1-2D8C85446982}" dt="2024-05-21T08:59:33.629" v="1653" actId="14100"/>
          <ac:picMkLst>
            <pc:docMk/>
            <pc:sldMk cId="1902082546" sldId="270"/>
            <ac:picMk id="4" creationId="{D203E590-F345-25DF-5E0F-602E87A4A91B}"/>
          </ac:picMkLst>
        </pc:picChg>
        <pc:picChg chg="add mod">
          <ac:chgData name="Gaoussou Diakité" userId="c741a56d69e4d2a5" providerId="LiveId" clId="{F10BABE5-FF24-478F-98B1-2D8C85446982}" dt="2024-05-20T21:20:15.909" v="957" actId="1076"/>
          <ac:picMkLst>
            <pc:docMk/>
            <pc:sldMk cId="1902082546" sldId="270"/>
            <ac:picMk id="6" creationId="{F35EFF4B-751A-8974-B39E-544EF4B95819}"/>
          </ac:picMkLst>
        </pc:picChg>
        <pc:picChg chg="add del">
          <ac:chgData name="Gaoussou Diakité" userId="c741a56d69e4d2a5" providerId="LiveId" clId="{F10BABE5-FF24-478F-98B1-2D8C85446982}" dt="2024-05-20T21:19:17.546" v="942" actId="26606"/>
          <ac:picMkLst>
            <pc:docMk/>
            <pc:sldMk cId="1902082546" sldId="270"/>
            <ac:picMk id="146" creationId="{B0DAC8FB-A162-44E3-A606-C855A03A5B09}"/>
          </ac:picMkLst>
        </pc:picChg>
      </pc:sldChg>
      <pc:sldChg chg="add ord">
        <pc:chgData name="Gaoussou Diakité" userId="c741a56d69e4d2a5" providerId="LiveId" clId="{F10BABE5-FF24-478F-98B1-2D8C85446982}" dt="2024-05-20T21:27:34.817" v="1010"/>
        <pc:sldMkLst>
          <pc:docMk/>
          <pc:sldMk cId="904878664" sldId="271"/>
        </pc:sldMkLst>
      </pc:sldChg>
      <pc:sldChg chg="addSp delSp modSp add mod ord">
        <pc:chgData name="Gaoussou Diakité" userId="c741a56d69e4d2a5" providerId="LiveId" clId="{F10BABE5-FF24-478F-98B1-2D8C85446982}" dt="2024-05-21T08:59:23.914" v="1652"/>
        <pc:sldMkLst>
          <pc:docMk/>
          <pc:sldMk cId="3485278840" sldId="272"/>
        </pc:sldMkLst>
        <pc:spChg chg="mod">
          <ac:chgData name="Gaoussou Diakité" userId="c741a56d69e4d2a5" providerId="LiveId" clId="{F10BABE5-FF24-478F-98B1-2D8C85446982}" dt="2024-05-21T05:34:36.703" v="1219" actId="26606"/>
          <ac:spMkLst>
            <pc:docMk/>
            <pc:sldMk cId="3485278840" sldId="272"/>
            <ac:spMk id="2" creationId="{1B121184-8624-2D2C-E7D2-F5F3C43E3F02}"/>
          </ac:spMkLst>
        </pc:spChg>
        <pc:spChg chg="del">
          <ac:chgData name="Gaoussou Diakité" userId="c741a56d69e4d2a5" providerId="LiveId" clId="{F10BABE5-FF24-478F-98B1-2D8C85446982}" dt="2024-05-21T05:08:15.682" v="1178" actId="478"/>
          <ac:spMkLst>
            <pc:docMk/>
            <pc:sldMk cId="3485278840" sldId="272"/>
            <ac:spMk id="3" creationId="{78A57FA9-E0F5-E85C-D884-722C648F85BC}"/>
          </ac:spMkLst>
        </pc:spChg>
        <pc:spChg chg="ord">
          <ac:chgData name="Gaoussou Diakité" userId="c741a56d69e4d2a5" providerId="LiveId" clId="{F10BABE5-FF24-478F-98B1-2D8C85446982}" dt="2024-05-21T05:34:36.703" v="1219" actId="26606"/>
          <ac:spMkLst>
            <pc:docMk/>
            <pc:sldMk cId="3485278840" sldId="272"/>
            <ac:spMk id="5" creationId="{DE44E077-39D1-A7D6-A9BF-E4EEF605175D}"/>
          </ac:spMkLst>
        </pc:spChg>
        <pc:spChg chg="add del mod">
          <ac:chgData name="Gaoussou Diakité" userId="c741a56d69e4d2a5" providerId="LiveId" clId="{F10BABE5-FF24-478F-98B1-2D8C85446982}" dt="2024-05-21T05:08:19.759" v="1179"/>
          <ac:spMkLst>
            <pc:docMk/>
            <pc:sldMk cId="3485278840" sldId="272"/>
            <ac:spMk id="7" creationId="{0981FDC9-EFFE-3933-65AE-08ABDB1F01CD}"/>
          </ac:spMkLst>
        </pc:spChg>
        <pc:spChg chg="add del mod">
          <ac:chgData name="Gaoussou Diakité" userId="c741a56d69e4d2a5" providerId="LiveId" clId="{F10BABE5-FF24-478F-98B1-2D8C85446982}" dt="2024-05-21T05:34:05.076" v="1215" actId="478"/>
          <ac:spMkLst>
            <pc:docMk/>
            <pc:sldMk cId="3485278840" sldId="272"/>
            <ac:spMk id="9" creationId="{B2F5026D-64CC-9758-02D8-4D20B5092511}"/>
          </ac:spMkLst>
        </pc:spChg>
        <pc:spChg chg="add del">
          <ac:chgData name="Gaoussou Diakité" userId="c741a56d69e4d2a5" providerId="LiveId" clId="{F10BABE5-FF24-478F-98B1-2D8C85446982}" dt="2024-05-21T05:11:09.710" v="1196" actId="26606"/>
          <ac:spMkLst>
            <pc:docMk/>
            <pc:sldMk cId="3485278840" sldId="272"/>
            <ac:spMk id="103" creationId="{0B9EE3F3-89B7-43C3-8651-C4C96830993D}"/>
          </ac:spMkLst>
        </pc:spChg>
        <pc:spChg chg="add del">
          <ac:chgData name="Gaoussou Diakité" userId="c741a56d69e4d2a5" providerId="LiveId" clId="{F10BABE5-FF24-478F-98B1-2D8C85446982}" dt="2024-05-21T05:11:09.710" v="1196" actId="26606"/>
          <ac:spMkLst>
            <pc:docMk/>
            <pc:sldMk cId="3485278840" sldId="272"/>
            <ac:spMk id="105" creationId="{33AE4636-AEEC-45D6-84D4-7AC2DA48ECF8}"/>
          </ac:spMkLst>
        </pc:spChg>
        <pc:spChg chg="add del">
          <ac:chgData name="Gaoussou Diakité" userId="c741a56d69e4d2a5" providerId="LiveId" clId="{F10BABE5-FF24-478F-98B1-2D8C85446982}" dt="2024-05-21T05:11:09.710" v="1196" actId="26606"/>
          <ac:spMkLst>
            <pc:docMk/>
            <pc:sldMk cId="3485278840" sldId="272"/>
            <ac:spMk id="107" creationId="{8D9CE0F4-2EB2-4F1F-8AAC-DB3571D9FE10}"/>
          </ac:spMkLst>
        </pc:spChg>
        <pc:spChg chg="add del">
          <ac:chgData name="Gaoussou Diakité" userId="c741a56d69e4d2a5" providerId="LiveId" clId="{F10BABE5-FF24-478F-98B1-2D8C85446982}" dt="2024-05-21T05:11:09.678" v="1195" actId="26606"/>
          <ac:spMkLst>
            <pc:docMk/>
            <pc:sldMk cId="3485278840" sldId="272"/>
            <ac:spMk id="1031" creationId="{A93898FF-D987-4B0E-BFB4-85F5EB356D4D}"/>
          </ac:spMkLst>
        </pc:spChg>
        <pc:spChg chg="add del">
          <ac:chgData name="Gaoussou Diakité" userId="c741a56d69e4d2a5" providerId="LiveId" clId="{F10BABE5-FF24-478F-98B1-2D8C85446982}" dt="2024-05-21T05:11:09.678" v="1195" actId="26606"/>
          <ac:spMkLst>
            <pc:docMk/>
            <pc:sldMk cId="3485278840" sldId="272"/>
            <ac:spMk id="1033" creationId="{08E700A8-AE52-4017-8C7E-C20956F74D25}"/>
          </ac:spMkLst>
        </pc:spChg>
        <pc:spChg chg="add del">
          <ac:chgData name="Gaoussou Diakité" userId="c741a56d69e4d2a5" providerId="LiveId" clId="{F10BABE5-FF24-478F-98B1-2D8C85446982}" dt="2024-05-21T05:11:09.678" v="1195" actId="26606"/>
          <ac:spMkLst>
            <pc:docMk/>
            <pc:sldMk cId="3485278840" sldId="272"/>
            <ac:spMk id="1037" creationId="{A737E5B8-8F31-4942-B159-B213C4D6D830}"/>
          </ac:spMkLst>
        </pc:spChg>
        <pc:spChg chg="add del">
          <ac:chgData name="Gaoussou Diakité" userId="c741a56d69e4d2a5" providerId="LiveId" clId="{F10BABE5-FF24-478F-98B1-2D8C85446982}" dt="2024-05-21T05:11:09.678" v="1195" actId="26606"/>
          <ac:spMkLst>
            <pc:docMk/>
            <pc:sldMk cId="3485278840" sldId="272"/>
            <ac:spMk id="1039" creationId="{42A4FC2C-047E-45A5-965D-8E1E3BF09BC6}"/>
          </ac:spMkLst>
        </pc:spChg>
        <pc:spChg chg="add del">
          <ac:chgData name="Gaoussou Diakité" userId="c741a56d69e4d2a5" providerId="LiveId" clId="{F10BABE5-FF24-478F-98B1-2D8C85446982}" dt="2024-05-21T05:11:09.678" v="1195" actId="26606"/>
          <ac:spMkLst>
            <pc:docMk/>
            <pc:sldMk cId="3485278840" sldId="272"/>
            <ac:spMk id="1041" creationId="{78F530DA-C7D1-4968-8F8A-8700C2BB2A49}"/>
          </ac:spMkLst>
        </pc:spChg>
        <pc:spChg chg="add del">
          <ac:chgData name="Gaoussou Diakité" userId="c741a56d69e4d2a5" providerId="LiveId" clId="{F10BABE5-FF24-478F-98B1-2D8C85446982}" dt="2024-05-21T05:34:36.703" v="1219" actId="26606"/>
          <ac:spMkLst>
            <pc:docMk/>
            <pc:sldMk cId="3485278840" sldId="272"/>
            <ac:spMk id="1043" creationId="{5DCB5928-DC7D-4612-9922-441966E15627}"/>
          </ac:spMkLst>
        </pc:spChg>
        <pc:spChg chg="add del">
          <ac:chgData name="Gaoussou Diakité" userId="c741a56d69e4d2a5" providerId="LiveId" clId="{F10BABE5-FF24-478F-98B1-2D8C85446982}" dt="2024-05-21T05:34:36.703" v="1219" actId="26606"/>
          <ac:spMkLst>
            <pc:docMk/>
            <pc:sldMk cId="3485278840" sldId="272"/>
            <ac:spMk id="1044" creationId="{682C1161-1736-45EC-99B7-33F3CAE9D517}"/>
          </ac:spMkLst>
        </pc:spChg>
        <pc:spChg chg="add del">
          <ac:chgData name="Gaoussou Diakité" userId="c741a56d69e4d2a5" providerId="LiveId" clId="{F10BABE5-FF24-478F-98B1-2D8C85446982}" dt="2024-05-21T05:34:36.703" v="1219" actId="26606"/>
          <ac:spMkLst>
            <pc:docMk/>
            <pc:sldMk cId="3485278840" sldId="272"/>
            <ac:spMk id="1045" creationId="{84D4DDB8-B68F-45B0-9F62-C4279996F672}"/>
          </ac:spMkLst>
        </pc:spChg>
        <pc:spChg chg="add del">
          <ac:chgData name="Gaoussou Diakité" userId="c741a56d69e4d2a5" providerId="LiveId" clId="{F10BABE5-FF24-478F-98B1-2D8C85446982}" dt="2024-05-21T05:34:36.703" v="1219" actId="26606"/>
          <ac:spMkLst>
            <pc:docMk/>
            <pc:sldMk cId="3485278840" sldId="272"/>
            <ac:spMk id="1046" creationId="{AF2F604E-43BE-4DC3-B983-E071523364F8}"/>
          </ac:spMkLst>
        </pc:spChg>
        <pc:spChg chg="add del">
          <ac:chgData name="Gaoussou Diakité" userId="c741a56d69e4d2a5" providerId="LiveId" clId="{F10BABE5-FF24-478F-98B1-2D8C85446982}" dt="2024-05-21T05:34:36.703" v="1219" actId="26606"/>
          <ac:spMkLst>
            <pc:docMk/>
            <pc:sldMk cId="3485278840" sldId="272"/>
            <ac:spMk id="1047" creationId="{08C9B587-E65E-4B52-B37C-ABEBB6E87928}"/>
          </ac:spMkLst>
        </pc:spChg>
        <pc:spChg chg="add del">
          <ac:chgData name="Gaoussou Diakité" userId="c741a56d69e4d2a5" providerId="LiveId" clId="{F10BABE5-FF24-478F-98B1-2D8C85446982}" dt="2024-05-21T05:34:36.703" v="1219" actId="26606"/>
          <ac:spMkLst>
            <pc:docMk/>
            <pc:sldMk cId="3485278840" sldId="272"/>
            <ac:spMk id="1049" creationId="{D55CA618-78A6-47F6-B865-E9315164FB49}"/>
          </ac:spMkLst>
        </pc:spChg>
        <pc:spChg chg="add del">
          <ac:chgData name="Gaoussou Diakité" userId="c741a56d69e4d2a5" providerId="LiveId" clId="{F10BABE5-FF24-478F-98B1-2D8C85446982}" dt="2024-05-21T05:34:20.871" v="1217" actId="26606"/>
          <ac:spMkLst>
            <pc:docMk/>
            <pc:sldMk cId="3485278840" sldId="272"/>
            <ac:spMk id="1052" creationId="{F29C2C85-1492-463C-B805-3FD3FCE93360}"/>
          </ac:spMkLst>
        </pc:spChg>
        <pc:spChg chg="add del">
          <ac:chgData name="Gaoussou Diakité" userId="c741a56d69e4d2a5" providerId="LiveId" clId="{F10BABE5-FF24-478F-98B1-2D8C85446982}" dt="2024-05-21T05:34:36.703" v="1219" actId="26606"/>
          <ac:spMkLst>
            <pc:docMk/>
            <pc:sldMk cId="3485278840" sldId="272"/>
            <ac:spMk id="1053" creationId="{8ED94938-268E-4C0A-A08A-B3980C78BAEB}"/>
          </ac:spMkLst>
        </pc:spChg>
        <pc:spChg chg="add del">
          <ac:chgData name="Gaoussou Diakité" userId="c741a56d69e4d2a5" providerId="LiveId" clId="{F10BABE5-FF24-478F-98B1-2D8C85446982}" dt="2024-05-21T05:34:20.871" v="1217" actId="26606"/>
          <ac:spMkLst>
            <pc:docMk/>
            <pc:sldMk cId="3485278840" sldId="272"/>
            <ac:spMk id="1058" creationId="{8ED94938-268E-4C0A-A08A-B3980C78BAEB}"/>
          </ac:spMkLst>
        </pc:spChg>
        <pc:grpChg chg="add del">
          <ac:chgData name="Gaoussou Diakité" userId="c741a56d69e4d2a5" providerId="LiveId" clId="{F10BABE5-FF24-478F-98B1-2D8C85446982}" dt="2024-05-21T05:34:36.703" v="1219" actId="26606"/>
          <ac:grpSpMkLst>
            <pc:docMk/>
            <pc:sldMk cId="3485278840" sldId="272"/>
            <ac:grpSpMk id="1050" creationId="{B83D307E-DF68-43F8-97CE-0AAE950A7129}"/>
          </ac:grpSpMkLst>
        </pc:grpChg>
        <pc:grpChg chg="add del">
          <ac:chgData name="Gaoussou Diakité" userId="c741a56d69e4d2a5" providerId="LiveId" clId="{F10BABE5-FF24-478F-98B1-2D8C85446982}" dt="2024-05-21T05:34:20.871" v="1217" actId="26606"/>
          <ac:grpSpMkLst>
            <pc:docMk/>
            <pc:sldMk cId="3485278840" sldId="272"/>
            <ac:grpSpMk id="1054" creationId="{B83D307E-DF68-43F8-97CE-0AAE950A7129}"/>
          </ac:grpSpMkLst>
        </pc:grpChg>
        <pc:picChg chg="del">
          <ac:chgData name="Gaoussou Diakité" userId="c741a56d69e4d2a5" providerId="LiveId" clId="{F10BABE5-FF24-478F-98B1-2D8C85446982}" dt="2024-05-21T05:08:12.765" v="1177" actId="478"/>
          <ac:picMkLst>
            <pc:docMk/>
            <pc:sldMk cId="3485278840" sldId="272"/>
            <ac:picMk id="6" creationId="{15024AF6-6722-AB2B-F54D-2019671F514A}"/>
          </ac:picMkLst>
        </pc:picChg>
        <pc:picChg chg="add mod ord">
          <ac:chgData name="Gaoussou Diakité" userId="c741a56d69e4d2a5" providerId="LiveId" clId="{F10BABE5-FF24-478F-98B1-2D8C85446982}" dt="2024-05-21T05:34:36.703" v="1219" actId="26606"/>
          <ac:picMkLst>
            <pc:docMk/>
            <pc:sldMk cId="3485278840" sldId="272"/>
            <ac:picMk id="8" creationId="{87C9F4CE-9B58-82CA-1D6F-96B8A19545B1}"/>
          </ac:picMkLst>
        </pc:picChg>
        <pc:picChg chg="add del mod">
          <ac:chgData name="Gaoussou Diakité" userId="c741a56d69e4d2a5" providerId="LiveId" clId="{F10BABE5-FF24-478F-98B1-2D8C85446982}" dt="2024-05-21T05:33:47.569" v="1206" actId="478"/>
          <ac:picMkLst>
            <pc:docMk/>
            <pc:sldMk cId="3485278840" sldId="272"/>
            <ac:picMk id="1026" creationId="{D2FD8501-8A98-BAE6-AB2F-1E051A497805}"/>
          </ac:picMkLst>
        </pc:picChg>
        <pc:picChg chg="add del mod">
          <ac:chgData name="Gaoussou Diakité" userId="c741a56d69e4d2a5" providerId="LiveId" clId="{F10BABE5-FF24-478F-98B1-2D8C85446982}" dt="2024-05-21T05:38:43.311" v="1222" actId="478"/>
          <ac:picMkLst>
            <pc:docMk/>
            <pc:sldMk cId="3485278840" sldId="272"/>
            <ac:picMk id="1028" creationId="{C43A1974-1886-71C3-D463-61B925EE9988}"/>
          </ac:picMkLst>
        </pc:picChg>
        <pc:picChg chg="add mod">
          <ac:chgData name="Gaoussou Diakité" userId="c741a56d69e4d2a5" providerId="LiveId" clId="{F10BABE5-FF24-478F-98B1-2D8C85446982}" dt="2024-05-21T05:39:04.689" v="1232" actId="14100"/>
          <ac:picMkLst>
            <pc:docMk/>
            <pc:sldMk cId="3485278840" sldId="272"/>
            <ac:picMk id="1030" creationId="{389076E4-2CDC-62F7-1291-75F065107C90}"/>
          </ac:picMkLst>
        </pc:picChg>
        <pc:picChg chg="add del">
          <ac:chgData name="Gaoussou Diakité" userId="c741a56d69e4d2a5" providerId="LiveId" clId="{F10BABE5-FF24-478F-98B1-2D8C85446982}" dt="2024-05-21T05:11:09.678" v="1195" actId="26606"/>
          <ac:picMkLst>
            <pc:docMk/>
            <pc:sldMk cId="3485278840" sldId="272"/>
            <ac:picMk id="1035" creationId="{5516C1EB-8D62-4BF0-92B5-02E6AE43B1F3}"/>
          </ac:picMkLst>
        </pc:picChg>
      </pc:sldChg>
      <pc:sldChg chg="add">
        <pc:chgData name="Gaoussou Diakité" userId="c741a56d69e4d2a5" providerId="LiveId" clId="{F10BABE5-FF24-478F-98B1-2D8C85446982}" dt="2024-05-20T21:33:45.017" v="1076" actId="2890"/>
        <pc:sldMkLst>
          <pc:docMk/>
          <pc:sldMk cId="1560262366" sldId="273"/>
        </pc:sldMkLst>
      </pc:sldChg>
      <pc:sldChg chg="addSp delSp modSp add mod ord">
        <pc:chgData name="Gaoussou Diakité" userId="c741a56d69e4d2a5" providerId="LiveId" clId="{F10BABE5-FF24-478F-98B1-2D8C85446982}" dt="2024-05-20T21:46:53.965" v="1124"/>
        <pc:sldMkLst>
          <pc:docMk/>
          <pc:sldMk cId="3245271795" sldId="274"/>
        </pc:sldMkLst>
        <pc:spChg chg="mod">
          <ac:chgData name="Gaoussou Diakité" userId="c741a56d69e4d2a5" providerId="LiveId" clId="{F10BABE5-FF24-478F-98B1-2D8C85446982}" dt="2024-05-20T21:45:51.140" v="1104" actId="14100"/>
          <ac:spMkLst>
            <pc:docMk/>
            <pc:sldMk cId="3245271795" sldId="274"/>
            <ac:spMk id="2" creationId="{1B121184-8624-2D2C-E7D2-F5F3C43E3F02}"/>
          </ac:spMkLst>
        </pc:spChg>
        <pc:spChg chg="del">
          <ac:chgData name="Gaoussou Diakité" userId="c741a56d69e4d2a5" providerId="LiveId" clId="{F10BABE5-FF24-478F-98B1-2D8C85446982}" dt="2024-05-20T21:45:17.923" v="1089" actId="478"/>
          <ac:spMkLst>
            <pc:docMk/>
            <pc:sldMk cId="3245271795" sldId="274"/>
            <ac:spMk id="12" creationId="{0547D428-1C56-574F-0C15-52490F58BC78}"/>
          </ac:spMkLst>
        </pc:spChg>
        <pc:picChg chg="del">
          <ac:chgData name="Gaoussou Diakité" userId="c741a56d69e4d2a5" providerId="LiveId" clId="{F10BABE5-FF24-478F-98B1-2D8C85446982}" dt="2024-05-20T21:44:54.477" v="1078" actId="478"/>
          <ac:picMkLst>
            <pc:docMk/>
            <pc:sldMk cId="3245271795" sldId="274"/>
            <ac:picMk id="4" creationId="{335B1C68-2231-62D4-A14D-BE05786AEB72}"/>
          </ac:picMkLst>
        </pc:picChg>
        <pc:picChg chg="del">
          <ac:chgData name="Gaoussou Diakité" userId="c741a56d69e4d2a5" providerId="LiveId" clId="{F10BABE5-FF24-478F-98B1-2D8C85446982}" dt="2024-05-20T21:45:15.712" v="1088" actId="478"/>
          <ac:picMkLst>
            <pc:docMk/>
            <pc:sldMk cId="3245271795" sldId="274"/>
            <ac:picMk id="11" creationId="{7507600C-B60E-B9DA-4793-E5F65303959B}"/>
          </ac:picMkLst>
        </pc:picChg>
        <pc:picChg chg="add del mod">
          <ac:chgData name="Gaoussou Diakité" userId="c741a56d69e4d2a5" providerId="LiveId" clId="{F10BABE5-FF24-478F-98B1-2D8C85446982}" dt="2024-05-20T21:46:32.885" v="1115" actId="21"/>
          <ac:picMkLst>
            <pc:docMk/>
            <pc:sldMk cId="3245271795" sldId="274"/>
            <ac:picMk id="6146" creationId="{863F4A98-71B0-8B8A-AF00-489E02CBBA61}"/>
          </ac:picMkLst>
        </pc:picChg>
        <pc:picChg chg="add del mod">
          <ac:chgData name="Gaoussou Diakité" userId="c741a56d69e4d2a5" providerId="LiveId" clId="{F10BABE5-FF24-478F-98B1-2D8C85446982}" dt="2024-05-20T21:46:51.973" v="1122" actId="21"/>
          <ac:picMkLst>
            <pc:docMk/>
            <pc:sldMk cId="3245271795" sldId="274"/>
            <ac:picMk id="6148" creationId="{8CA3EDC3-61F1-4A8E-2352-DF86704C130B}"/>
          </ac:picMkLst>
        </pc:picChg>
      </pc:sldChg>
      <pc:sldChg chg="add">
        <pc:chgData name="Gaoussou Diakité" userId="c741a56d69e4d2a5" providerId="LiveId" clId="{F10BABE5-FF24-478F-98B1-2D8C85446982}" dt="2024-05-20T21:46:08.091" v="1106" actId="2890"/>
        <pc:sldMkLst>
          <pc:docMk/>
          <pc:sldMk cId="615956279" sldId="275"/>
        </pc:sldMkLst>
      </pc:sldChg>
      <pc:sldChg chg="add ord">
        <pc:chgData name="Gaoussou Diakité" userId="c741a56d69e4d2a5" providerId="LiveId" clId="{F10BABE5-FF24-478F-98B1-2D8C85446982}" dt="2024-05-20T21:54:22.763" v="1173"/>
        <pc:sldMkLst>
          <pc:docMk/>
          <pc:sldMk cId="4147055332" sldId="276"/>
        </pc:sldMkLst>
      </pc:sldChg>
      <pc:sldChg chg="add">
        <pc:chgData name="Gaoussou Diakité" userId="c741a56d69e4d2a5" providerId="LiveId" clId="{F10BABE5-FF24-478F-98B1-2D8C85446982}" dt="2024-05-21T05:08:05.066" v="1174" actId="2890"/>
        <pc:sldMkLst>
          <pc:docMk/>
          <pc:sldMk cId="1149029482" sldId="277"/>
        </pc:sldMkLst>
      </pc:sldChg>
      <pc:sldChg chg="addSp delSp modSp new mod ord">
        <pc:chgData name="Gaoussou Diakité" userId="c741a56d69e4d2a5" providerId="LiveId" clId="{F10BABE5-FF24-478F-98B1-2D8C85446982}" dt="2024-05-21T08:06:47.685" v="1455"/>
        <pc:sldMkLst>
          <pc:docMk/>
          <pc:sldMk cId="4046098947" sldId="278"/>
        </pc:sldMkLst>
        <pc:spChg chg="mod">
          <ac:chgData name="Gaoussou Diakité" userId="c741a56d69e4d2a5" providerId="LiveId" clId="{F10BABE5-FF24-478F-98B1-2D8C85446982}" dt="2024-05-21T06:57:36.390" v="1453" actId="20577"/>
          <ac:spMkLst>
            <pc:docMk/>
            <pc:sldMk cId="4046098947" sldId="278"/>
            <ac:spMk id="2" creationId="{773D6DF7-5EF3-1BF2-7A0B-382B29FD1D11}"/>
          </ac:spMkLst>
        </pc:spChg>
        <pc:spChg chg="del">
          <ac:chgData name="Gaoussou Diakité" userId="c741a56d69e4d2a5" providerId="LiveId" clId="{F10BABE5-FF24-478F-98B1-2D8C85446982}" dt="2024-05-21T06:05:19.559" v="1242"/>
          <ac:spMkLst>
            <pc:docMk/>
            <pc:sldMk cId="4046098947" sldId="278"/>
            <ac:spMk id="3" creationId="{9E1B37E3-D4B2-0331-4CFF-7C7B8915D662}"/>
          </ac:spMkLst>
        </pc:spChg>
        <pc:picChg chg="add mod">
          <ac:chgData name="Gaoussou Diakité" userId="c741a56d69e4d2a5" providerId="LiveId" clId="{F10BABE5-FF24-478F-98B1-2D8C85446982}" dt="2024-05-21T06:05:23.951" v="1243" actId="1076"/>
          <ac:picMkLst>
            <pc:docMk/>
            <pc:sldMk cId="4046098947" sldId="278"/>
            <ac:picMk id="1026" creationId="{07D5258A-5E99-60D0-4DAE-1C7AB3DD6AF3}"/>
          </ac:picMkLst>
        </pc:picChg>
      </pc:sldChg>
      <pc:sldChg chg="addSp delSp modSp new mod">
        <pc:chgData name="Gaoussou Diakité" userId="c741a56d69e4d2a5" providerId="LiveId" clId="{F10BABE5-FF24-478F-98B1-2D8C85446982}" dt="2024-05-21T06:39:05.685" v="1383" actId="571"/>
        <pc:sldMkLst>
          <pc:docMk/>
          <pc:sldMk cId="10721093" sldId="279"/>
        </pc:sldMkLst>
        <pc:spChg chg="mod">
          <ac:chgData name="Gaoussou Diakité" userId="c741a56d69e4d2a5" providerId="LiveId" clId="{F10BABE5-FF24-478F-98B1-2D8C85446982}" dt="2024-05-21T06:32:34.132" v="1326" actId="1076"/>
          <ac:spMkLst>
            <pc:docMk/>
            <pc:sldMk cId="10721093" sldId="279"/>
            <ac:spMk id="2" creationId="{89337BC7-AA5F-8598-ACF3-9CC3CE71C3CD}"/>
          </ac:spMkLst>
        </pc:spChg>
        <pc:spChg chg="del">
          <ac:chgData name="Gaoussou Diakité" userId="c741a56d69e4d2a5" providerId="LiveId" clId="{F10BABE5-FF24-478F-98B1-2D8C85446982}" dt="2024-05-21T06:16:19.422" v="1244" actId="931"/>
          <ac:spMkLst>
            <pc:docMk/>
            <pc:sldMk cId="10721093" sldId="279"/>
            <ac:spMk id="3" creationId="{B3F6F8B5-39F4-3D65-63AF-7F4DA3907D65}"/>
          </ac:spMkLst>
        </pc:spChg>
        <pc:spChg chg="add mod">
          <ac:chgData name="Gaoussou Diakité" userId="c741a56d69e4d2a5" providerId="LiveId" clId="{F10BABE5-FF24-478F-98B1-2D8C85446982}" dt="2024-05-21T06:21:24.224" v="1279" actId="14100"/>
          <ac:spMkLst>
            <pc:docMk/>
            <pc:sldMk cId="10721093" sldId="279"/>
            <ac:spMk id="6" creationId="{2E7BD2FA-DC4F-A360-3DFF-C02BD3A8C1FF}"/>
          </ac:spMkLst>
        </pc:spChg>
        <pc:spChg chg="add mod">
          <ac:chgData name="Gaoussou Diakité" userId="c741a56d69e4d2a5" providerId="LiveId" clId="{F10BABE5-FF24-478F-98B1-2D8C85446982}" dt="2024-05-21T06:21:03.235" v="1277" actId="571"/>
          <ac:spMkLst>
            <pc:docMk/>
            <pc:sldMk cId="10721093" sldId="279"/>
            <ac:spMk id="8" creationId="{788B1217-E56A-3A51-9A60-8FB44FFF973D}"/>
          </ac:spMkLst>
        </pc:spChg>
        <pc:spChg chg="add mod">
          <ac:chgData name="Gaoussou Diakité" userId="c741a56d69e4d2a5" providerId="LiveId" clId="{F10BABE5-FF24-478F-98B1-2D8C85446982}" dt="2024-05-21T06:21:28.754" v="1280" actId="1076"/>
          <ac:spMkLst>
            <pc:docMk/>
            <pc:sldMk cId="10721093" sldId="279"/>
            <ac:spMk id="9" creationId="{A276E395-D6DB-C7EF-EC69-6761DD9E97DD}"/>
          </ac:spMkLst>
        </pc:spChg>
        <pc:spChg chg="add mod">
          <ac:chgData name="Gaoussou Diakité" userId="c741a56d69e4d2a5" providerId="LiveId" clId="{F10BABE5-FF24-478F-98B1-2D8C85446982}" dt="2024-05-21T06:21:49.378" v="1282" actId="14100"/>
          <ac:spMkLst>
            <pc:docMk/>
            <pc:sldMk cId="10721093" sldId="279"/>
            <ac:spMk id="10" creationId="{CE32C443-0788-F156-9AD1-71973A3F0703}"/>
          </ac:spMkLst>
        </pc:spChg>
        <pc:spChg chg="add mod">
          <ac:chgData name="Gaoussou Diakité" userId="c741a56d69e4d2a5" providerId="LiveId" clId="{F10BABE5-FF24-478F-98B1-2D8C85446982}" dt="2024-05-21T06:22:54.764" v="1309" actId="14100"/>
          <ac:spMkLst>
            <pc:docMk/>
            <pc:sldMk cId="10721093" sldId="279"/>
            <ac:spMk id="11" creationId="{65B32710-7FA8-EDE7-B793-5909A3CBC207}"/>
          </ac:spMkLst>
        </pc:spChg>
        <pc:spChg chg="add mod">
          <ac:chgData name="Gaoussou Diakité" userId="c741a56d69e4d2a5" providerId="LiveId" clId="{F10BABE5-FF24-478F-98B1-2D8C85446982}" dt="2024-05-21T06:22:52.596" v="1307" actId="571"/>
          <ac:spMkLst>
            <pc:docMk/>
            <pc:sldMk cId="10721093" sldId="279"/>
            <ac:spMk id="13" creationId="{87B570FC-6577-7219-42C5-E5A2719C71D3}"/>
          </ac:spMkLst>
        </pc:spChg>
        <pc:spChg chg="add mod">
          <ac:chgData name="Gaoussou Diakité" userId="c741a56d69e4d2a5" providerId="LiveId" clId="{F10BABE5-FF24-478F-98B1-2D8C85446982}" dt="2024-05-21T06:22:18.494" v="1290" actId="571"/>
          <ac:spMkLst>
            <pc:docMk/>
            <pc:sldMk cId="10721093" sldId="279"/>
            <ac:spMk id="15" creationId="{C9A6131E-C53F-A110-2A68-8192B789529E}"/>
          </ac:spMkLst>
        </pc:spChg>
        <pc:spChg chg="add mod">
          <ac:chgData name="Gaoussou Diakité" userId="c741a56d69e4d2a5" providerId="LiveId" clId="{F10BABE5-FF24-478F-98B1-2D8C85446982}" dt="2024-05-21T06:23:19.945" v="1311" actId="14100"/>
          <ac:spMkLst>
            <pc:docMk/>
            <pc:sldMk cId="10721093" sldId="279"/>
            <ac:spMk id="16" creationId="{72C63E1B-11A8-711C-B495-4C9AE847D52D}"/>
          </ac:spMkLst>
        </pc:spChg>
        <pc:spChg chg="add mod">
          <ac:chgData name="Gaoussou Diakité" userId="c741a56d69e4d2a5" providerId="LiveId" clId="{F10BABE5-FF24-478F-98B1-2D8C85446982}" dt="2024-05-21T06:23:31.082" v="1313" actId="571"/>
          <ac:spMkLst>
            <pc:docMk/>
            <pc:sldMk cId="10721093" sldId="279"/>
            <ac:spMk id="17" creationId="{E29AC339-D9FD-C8DD-7128-FB3D965A0EBF}"/>
          </ac:spMkLst>
        </pc:spChg>
        <pc:spChg chg="add mod">
          <ac:chgData name="Gaoussou Diakité" userId="c741a56d69e4d2a5" providerId="LiveId" clId="{F10BABE5-FF24-478F-98B1-2D8C85446982}" dt="2024-05-21T06:32:19.069" v="1324" actId="1076"/>
          <ac:spMkLst>
            <pc:docMk/>
            <pc:sldMk cId="10721093" sldId="279"/>
            <ac:spMk id="18" creationId="{110F8AFD-A821-2AD3-67CF-53564EA5CE5D}"/>
          </ac:spMkLst>
        </pc:spChg>
        <pc:spChg chg="add mod">
          <ac:chgData name="Gaoussou Diakité" userId="c741a56d69e4d2a5" providerId="LiveId" clId="{F10BABE5-FF24-478F-98B1-2D8C85446982}" dt="2024-05-21T06:32:51.379" v="1328" actId="207"/>
          <ac:spMkLst>
            <pc:docMk/>
            <pc:sldMk cId="10721093" sldId="279"/>
            <ac:spMk id="19" creationId="{B9CE1DB2-3591-C093-932B-FDD6CAF15785}"/>
          </ac:spMkLst>
        </pc:spChg>
        <pc:spChg chg="add mod">
          <ac:chgData name="Gaoussou Diakité" userId="c741a56d69e4d2a5" providerId="LiveId" clId="{F10BABE5-FF24-478F-98B1-2D8C85446982}" dt="2024-05-21T06:39:05.685" v="1383" actId="571"/>
          <ac:spMkLst>
            <pc:docMk/>
            <pc:sldMk cId="10721093" sldId="279"/>
            <ac:spMk id="21" creationId="{8271BACF-122E-E043-3114-D2CC37D323A3}"/>
          </ac:spMkLst>
        </pc:spChg>
        <pc:picChg chg="add mod">
          <ac:chgData name="Gaoussou Diakité" userId="c741a56d69e4d2a5" providerId="LiveId" clId="{F10BABE5-FF24-478F-98B1-2D8C85446982}" dt="2024-05-21T06:23:26.792" v="1312" actId="1076"/>
          <ac:picMkLst>
            <pc:docMk/>
            <pc:sldMk cId="10721093" sldId="279"/>
            <ac:picMk id="5" creationId="{2F2A4A91-AD77-6A5C-D678-A74A08811D60}"/>
          </ac:picMkLst>
        </pc:picChg>
        <pc:picChg chg="add mod">
          <ac:chgData name="Gaoussou Diakité" userId="c741a56d69e4d2a5" providerId="LiveId" clId="{F10BABE5-FF24-478F-98B1-2D8C85446982}" dt="2024-05-21T06:21:03.235" v="1277" actId="571"/>
          <ac:picMkLst>
            <pc:docMk/>
            <pc:sldMk cId="10721093" sldId="279"/>
            <ac:picMk id="7" creationId="{03C83208-30B8-27B9-6223-B314FD55A00D}"/>
          </ac:picMkLst>
        </pc:picChg>
        <pc:picChg chg="add mod">
          <ac:chgData name="Gaoussou Diakité" userId="c741a56d69e4d2a5" providerId="LiveId" clId="{F10BABE5-FF24-478F-98B1-2D8C85446982}" dt="2024-05-21T06:22:04.955" v="1287" actId="571"/>
          <ac:picMkLst>
            <pc:docMk/>
            <pc:sldMk cId="10721093" sldId="279"/>
            <ac:picMk id="12" creationId="{FCF320AB-F37E-7AD6-6AF5-F9E9F1BD939B}"/>
          </ac:picMkLst>
        </pc:picChg>
        <pc:picChg chg="add mod">
          <ac:chgData name="Gaoussou Diakité" userId="c741a56d69e4d2a5" providerId="LiveId" clId="{F10BABE5-FF24-478F-98B1-2D8C85446982}" dt="2024-05-21T06:22:18.494" v="1290" actId="571"/>
          <ac:picMkLst>
            <pc:docMk/>
            <pc:sldMk cId="10721093" sldId="279"/>
            <ac:picMk id="14" creationId="{5D334F3D-3E08-C035-13FF-F630109920CE}"/>
          </ac:picMkLst>
        </pc:picChg>
        <pc:picChg chg="add mod">
          <ac:chgData name="Gaoussou Diakité" userId="c741a56d69e4d2a5" providerId="LiveId" clId="{F10BABE5-FF24-478F-98B1-2D8C85446982}" dt="2024-05-21T06:39:05.685" v="1383" actId="571"/>
          <ac:picMkLst>
            <pc:docMk/>
            <pc:sldMk cId="10721093" sldId="279"/>
            <ac:picMk id="20" creationId="{CF7F745C-9324-BB42-443E-A100E2159E25}"/>
          </ac:picMkLst>
        </pc:picChg>
      </pc:sldChg>
      <pc:sldChg chg="addSp delSp modSp add mod ord">
        <pc:chgData name="Gaoussou Diakité" userId="c741a56d69e4d2a5" providerId="LiveId" clId="{F10BABE5-FF24-478F-98B1-2D8C85446982}" dt="2024-05-21T08:59:20.590" v="1650"/>
        <pc:sldMkLst>
          <pc:docMk/>
          <pc:sldMk cId="3274520073" sldId="280"/>
        </pc:sldMkLst>
        <pc:spChg chg="add del mod">
          <ac:chgData name="Gaoussou Diakité" userId="c741a56d69e4d2a5" providerId="LiveId" clId="{F10BABE5-FF24-478F-98B1-2D8C85446982}" dt="2024-05-21T05:50:47.731" v="1234" actId="478"/>
          <ac:spMkLst>
            <pc:docMk/>
            <pc:sldMk cId="3274520073" sldId="280"/>
            <ac:spMk id="3" creationId="{9DCBD0F9-C7D8-4302-C80A-D3DAB0DB58A2}"/>
          </ac:spMkLst>
        </pc:spChg>
        <pc:picChg chg="add mod">
          <ac:chgData name="Gaoussou Diakité" userId="c741a56d69e4d2a5" providerId="LiveId" clId="{F10BABE5-FF24-478F-98B1-2D8C85446982}" dt="2024-05-21T08:59:09.446" v="1646" actId="1076"/>
          <ac:picMkLst>
            <pc:docMk/>
            <pc:sldMk cId="3274520073" sldId="280"/>
            <ac:picMk id="3" creationId="{DC641F05-1449-A280-6358-F03C7EFA10FD}"/>
          </ac:picMkLst>
        </pc:picChg>
        <pc:picChg chg="del">
          <ac:chgData name="Gaoussou Diakité" userId="c741a56d69e4d2a5" providerId="LiveId" clId="{F10BABE5-FF24-478F-98B1-2D8C85446982}" dt="2024-05-21T05:50:44.513" v="1233" actId="478"/>
          <ac:picMkLst>
            <pc:docMk/>
            <pc:sldMk cId="3274520073" sldId="280"/>
            <ac:picMk id="1026" creationId="{D2FD8501-8A98-BAE6-AB2F-1E051A497805}"/>
          </ac:picMkLst>
        </pc:picChg>
        <pc:picChg chg="add del mod">
          <ac:chgData name="Gaoussou Diakité" userId="c741a56d69e4d2a5" providerId="LiveId" clId="{F10BABE5-FF24-478F-98B1-2D8C85446982}" dt="2024-05-21T08:58:49.663" v="1637" actId="478"/>
          <ac:picMkLst>
            <pc:docMk/>
            <pc:sldMk cId="3274520073" sldId="280"/>
            <ac:picMk id="2050" creationId="{68E1CB45-75FE-8202-C9A3-D0DE89C39A42}"/>
          </ac:picMkLst>
        </pc:picChg>
      </pc:sldChg>
      <pc:sldChg chg="add">
        <pc:chgData name="Gaoussou Diakité" userId="c741a56d69e4d2a5" providerId="LiveId" clId="{F10BABE5-FF24-478F-98B1-2D8C85446982}" dt="2024-05-21T06:33:11.921" v="1329" actId="2890"/>
        <pc:sldMkLst>
          <pc:docMk/>
          <pc:sldMk cId="1267230415" sldId="281"/>
        </pc:sldMkLst>
      </pc:sldChg>
      <pc:sldChg chg="new">
        <pc:chgData name="Gaoussou Diakité" userId="c741a56d69e4d2a5" providerId="LiveId" clId="{F10BABE5-FF24-478F-98B1-2D8C85446982}" dt="2024-05-21T06:33:24.458" v="1332" actId="680"/>
        <pc:sldMkLst>
          <pc:docMk/>
          <pc:sldMk cId="2614371019" sldId="282"/>
        </pc:sldMkLst>
      </pc:sldChg>
      <pc:sldChg chg="new">
        <pc:chgData name="Gaoussou Diakité" userId="c741a56d69e4d2a5" providerId="LiveId" clId="{F10BABE5-FF24-478F-98B1-2D8C85446982}" dt="2024-05-21T06:33:24.616" v="1333" actId="680"/>
        <pc:sldMkLst>
          <pc:docMk/>
          <pc:sldMk cId="3523763536" sldId="283"/>
        </pc:sldMkLst>
      </pc:sldChg>
      <pc:sldChg chg="new">
        <pc:chgData name="Gaoussou Diakité" userId="c741a56d69e4d2a5" providerId="LiveId" clId="{F10BABE5-FF24-478F-98B1-2D8C85446982}" dt="2024-05-21T06:33:24.772" v="1334" actId="680"/>
        <pc:sldMkLst>
          <pc:docMk/>
          <pc:sldMk cId="270792521" sldId="284"/>
        </pc:sldMkLst>
      </pc:sldChg>
      <pc:sldChg chg="new">
        <pc:chgData name="Gaoussou Diakité" userId="c741a56d69e4d2a5" providerId="LiveId" clId="{F10BABE5-FF24-478F-98B1-2D8C85446982}" dt="2024-05-21T06:33:24.976" v="1335" actId="680"/>
        <pc:sldMkLst>
          <pc:docMk/>
          <pc:sldMk cId="1949113491" sldId="285"/>
        </pc:sldMkLst>
      </pc:sldChg>
      <pc:sldChg chg="addSp delSp modSp add mod ord">
        <pc:chgData name="Gaoussou Diakité" userId="c741a56d69e4d2a5" providerId="LiveId" clId="{F10BABE5-FF24-478F-98B1-2D8C85446982}" dt="2024-05-21T06:42:27.469" v="1438" actId="14100"/>
        <pc:sldMkLst>
          <pc:docMk/>
          <pc:sldMk cId="4171630858" sldId="286"/>
        </pc:sldMkLst>
        <pc:spChg chg="del">
          <ac:chgData name="Gaoussou Diakité" userId="c741a56d69e4d2a5" providerId="LiveId" clId="{F10BABE5-FF24-478F-98B1-2D8C85446982}" dt="2024-05-21T06:35:34.369" v="1357" actId="478"/>
          <ac:spMkLst>
            <pc:docMk/>
            <pc:sldMk cId="4171630858" sldId="286"/>
            <ac:spMk id="2" creationId="{1B121184-8624-2D2C-E7D2-F5F3C43E3F02}"/>
          </ac:spMkLst>
        </pc:spChg>
        <pc:spChg chg="mod">
          <ac:chgData name="Gaoussou Diakité" userId="c741a56d69e4d2a5" providerId="LiveId" clId="{F10BABE5-FF24-478F-98B1-2D8C85446982}" dt="2024-05-21T06:37:31.741" v="1373" actId="26606"/>
          <ac:spMkLst>
            <pc:docMk/>
            <pc:sldMk cId="4171630858" sldId="286"/>
            <ac:spMk id="3" creationId="{78A57FA9-E0F5-E85C-D884-722C648F85BC}"/>
          </ac:spMkLst>
        </pc:spChg>
        <pc:spChg chg="ord">
          <ac:chgData name="Gaoussou Diakité" userId="c741a56d69e4d2a5" providerId="LiveId" clId="{F10BABE5-FF24-478F-98B1-2D8C85446982}" dt="2024-05-21T06:35:47.878" v="1361" actId="26606"/>
          <ac:spMkLst>
            <pc:docMk/>
            <pc:sldMk cId="4171630858" sldId="286"/>
            <ac:spMk id="5" creationId="{DE44E077-39D1-A7D6-A9BF-E4EEF605175D}"/>
          </ac:spMkLst>
        </pc:spChg>
        <pc:spChg chg="add del mod">
          <ac:chgData name="Gaoussou Diakité" userId="c741a56d69e4d2a5" providerId="LiveId" clId="{F10BABE5-FF24-478F-98B1-2D8C85446982}" dt="2024-05-21T06:35:37.027" v="1359" actId="478"/>
          <ac:spMkLst>
            <pc:docMk/>
            <pc:sldMk cId="4171630858" sldId="286"/>
            <ac:spMk id="9" creationId="{604C9AB5-02E7-FBCE-76F3-0B7629DB32F7}"/>
          </ac:spMkLst>
        </pc:spChg>
        <pc:spChg chg="add mod ord">
          <ac:chgData name="Gaoussou Diakité" userId="c741a56d69e4d2a5" providerId="LiveId" clId="{F10BABE5-FF24-478F-98B1-2D8C85446982}" dt="2024-05-21T06:37:31.741" v="1373" actId="26606"/>
          <ac:spMkLst>
            <pc:docMk/>
            <pc:sldMk cId="4171630858" sldId="286"/>
            <ac:spMk id="10" creationId="{5EB8671B-AAC9-0EC5-28C6-4CAE0580A8BC}"/>
          </ac:spMkLst>
        </pc:spChg>
        <pc:spChg chg="add mod">
          <ac:chgData name="Gaoussou Diakité" userId="c741a56d69e4d2a5" providerId="LiveId" clId="{F10BABE5-FF24-478F-98B1-2D8C85446982}" dt="2024-05-21T06:41:00.999" v="1419" actId="1076"/>
          <ac:spMkLst>
            <pc:docMk/>
            <pc:sldMk cId="4171630858" sldId="286"/>
            <ac:spMk id="12" creationId="{F47E0C12-1DEA-9F45-B558-B14E938CCC3C}"/>
          </ac:spMkLst>
        </pc:spChg>
        <pc:spChg chg="add mod">
          <ac:chgData name="Gaoussou Diakité" userId="c741a56d69e4d2a5" providerId="LiveId" clId="{F10BABE5-FF24-478F-98B1-2D8C85446982}" dt="2024-05-21T06:41:06.905" v="1420" actId="1076"/>
          <ac:spMkLst>
            <pc:docMk/>
            <pc:sldMk cId="4171630858" sldId="286"/>
            <ac:spMk id="13" creationId="{8408B4A0-D946-2FCA-C913-2679CFB9E008}"/>
          </ac:spMkLst>
        </pc:spChg>
        <pc:spChg chg="add mod">
          <ac:chgData name="Gaoussou Diakité" userId="c741a56d69e4d2a5" providerId="LiveId" clId="{F10BABE5-FF24-478F-98B1-2D8C85446982}" dt="2024-05-21T06:41:27.408" v="1424" actId="1076"/>
          <ac:spMkLst>
            <pc:docMk/>
            <pc:sldMk cId="4171630858" sldId="286"/>
            <ac:spMk id="14" creationId="{FD391595-D843-5200-B5B0-7DD78991571A}"/>
          </ac:spMkLst>
        </pc:spChg>
        <pc:spChg chg="add mod">
          <ac:chgData name="Gaoussou Diakité" userId="c741a56d69e4d2a5" providerId="LiveId" clId="{F10BABE5-FF24-478F-98B1-2D8C85446982}" dt="2024-05-21T06:40:02.905" v="1394" actId="571"/>
          <ac:spMkLst>
            <pc:docMk/>
            <pc:sldMk cId="4171630858" sldId="286"/>
            <ac:spMk id="16" creationId="{A457ED0B-1059-EF86-791C-9ED5FF11F2AD}"/>
          </ac:spMkLst>
        </pc:spChg>
        <pc:spChg chg="add mod">
          <ac:chgData name="Gaoussou Diakité" userId="c741a56d69e4d2a5" providerId="LiveId" clId="{F10BABE5-FF24-478F-98B1-2D8C85446982}" dt="2024-05-21T06:40:11.039" v="1398" actId="571"/>
          <ac:spMkLst>
            <pc:docMk/>
            <pc:sldMk cId="4171630858" sldId="286"/>
            <ac:spMk id="18" creationId="{953D267D-AD70-CF07-BBC6-57F78719FC59}"/>
          </ac:spMkLst>
        </pc:spChg>
        <pc:spChg chg="add mod">
          <ac:chgData name="Gaoussou Diakité" userId="c741a56d69e4d2a5" providerId="LiveId" clId="{F10BABE5-FF24-478F-98B1-2D8C85446982}" dt="2024-05-21T06:40:14.100" v="1400" actId="571"/>
          <ac:spMkLst>
            <pc:docMk/>
            <pc:sldMk cId="4171630858" sldId="286"/>
            <ac:spMk id="20" creationId="{0528AD15-69D1-34A0-4E24-F1235F877B95}"/>
          </ac:spMkLst>
        </pc:spChg>
        <pc:spChg chg="add mod">
          <ac:chgData name="Gaoussou Diakité" userId="c741a56d69e4d2a5" providerId="LiveId" clId="{F10BABE5-FF24-478F-98B1-2D8C85446982}" dt="2024-05-21T06:40:26.819" v="1407" actId="571"/>
          <ac:spMkLst>
            <pc:docMk/>
            <pc:sldMk cId="4171630858" sldId="286"/>
            <ac:spMk id="22" creationId="{2A8550AA-0E8B-82C8-3939-405AB5A815D8}"/>
          </ac:spMkLst>
        </pc:spChg>
        <pc:spChg chg="add mod">
          <ac:chgData name="Gaoussou Diakité" userId="c741a56d69e4d2a5" providerId="LiveId" clId="{F10BABE5-FF24-478F-98B1-2D8C85446982}" dt="2024-05-21T06:42:16.178" v="1436" actId="14100"/>
          <ac:spMkLst>
            <pc:docMk/>
            <pc:sldMk cId="4171630858" sldId="286"/>
            <ac:spMk id="23" creationId="{49C6B9FB-E311-997C-A20B-28D09C378B77}"/>
          </ac:spMkLst>
        </pc:spChg>
        <pc:spChg chg="add mod">
          <ac:chgData name="Gaoussou Diakité" userId="c741a56d69e4d2a5" providerId="LiveId" clId="{F10BABE5-FF24-478F-98B1-2D8C85446982}" dt="2024-05-21T06:41:36.802" v="1427" actId="571"/>
          <ac:spMkLst>
            <pc:docMk/>
            <pc:sldMk cId="4171630858" sldId="286"/>
            <ac:spMk id="25" creationId="{BC043D43-6739-994D-465E-CCDBD079B1FF}"/>
          </ac:spMkLst>
        </pc:spChg>
        <pc:spChg chg="add mod">
          <ac:chgData name="Gaoussou Diakité" userId="c741a56d69e4d2a5" providerId="LiveId" clId="{F10BABE5-FF24-478F-98B1-2D8C85446982}" dt="2024-05-21T06:41:39.480" v="1429" actId="571"/>
          <ac:spMkLst>
            <pc:docMk/>
            <pc:sldMk cId="4171630858" sldId="286"/>
            <ac:spMk id="27" creationId="{6C8E8104-BA7F-61B6-823E-6E50D9299C58}"/>
          </ac:spMkLst>
        </pc:spChg>
        <pc:spChg chg="add mod">
          <ac:chgData name="Gaoussou Diakité" userId="c741a56d69e4d2a5" providerId="LiveId" clId="{F10BABE5-FF24-478F-98B1-2D8C85446982}" dt="2024-05-21T06:41:43.400" v="1431" actId="571"/>
          <ac:spMkLst>
            <pc:docMk/>
            <pc:sldMk cId="4171630858" sldId="286"/>
            <ac:spMk id="29" creationId="{FE7F6922-1A64-6F51-9928-5A990A8B20FF}"/>
          </ac:spMkLst>
        </pc:spChg>
        <pc:spChg chg="add del mod">
          <ac:chgData name="Gaoussou Diakité" userId="c741a56d69e4d2a5" providerId="LiveId" clId="{F10BABE5-FF24-478F-98B1-2D8C85446982}" dt="2024-05-21T06:41:52.858" v="1434" actId="478"/>
          <ac:spMkLst>
            <pc:docMk/>
            <pc:sldMk cId="4171630858" sldId="286"/>
            <ac:spMk id="30" creationId="{B26126A3-754D-26FE-E60D-026EAAEC7EBA}"/>
          </ac:spMkLst>
        </pc:spChg>
        <pc:spChg chg="add mod">
          <ac:chgData name="Gaoussou Diakité" userId="c741a56d69e4d2a5" providerId="LiveId" clId="{F10BABE5-FF24-478F-98B1-2D8C85446982}" dt="2024-05-21T06:41:49.260" v="1433" actId="571"/>
          <ac:spMkLst>
            <pc:docMk/>
            <pc:sldMk cId="4171630858" sldId="286"/>
            <ac:spMk id="31" creationId="{5539604F-7C4C-D86E-C66F-A3FE30942F17}"/>
          </ac:spMkLst>
        </pc:spChg>
        <pc:spChg chg="add mod">
          <ac:chgData name="Gaoussou Diakité" userId="c741a56d69e4d2a5" providerId="LiveId" clId="{F10BABE5-FF24-478F-98B1-2D8C85446982}" dt="2024-05-21T06:42:27.469" v="1438" actId="14100"/>
          <ac:spMkLst>
            <pc:docMk/>
            <pc:sldMk cId="4171630858" sldId="286"/>
            <ac:spMk id="32" creationId="{CDAE0FAE-C820-8F03-C0EE-082723428907}"/>
          </ac:spMkLst>
        </pc:spChg>
        <pc:spChg chg="del">
          <ac:chgData name="Gaoussou Diakité" userId="c741a56d69e4d2a5" providerId="LiveId" clId="{F10BABE5-FF24-478F-98B1-2D8C85446982}" dt="2024-05-21T06:35:47.878" v="1361" actId="26606"/>
          <ac:spMkLst>
            <pc:docMk/>
            <pc:sldMk cId="4171630858" sldId="286"/>
            <ac:spMk id="103" creationId="{0B9EE3F3-89B7-43C3-8651-C4C96830993D}"/>
          </ac:spMkLst>
        </pc:spChg>
        <pc:spChg chg="del">
          <ac:chgData name="Gaoussou Diakité" userId="c741a56d69e4d2a5" providerId="LiveId" clId="{F10BABE5-FF24-478F-98B1-2D8C85446982}" dt="2024-05-21T06:35:47.878" v="1361" actId="26606"/>
          <ac:spMkLst>
            <pc:docMk/>
            <pc:sldMk cId="4171630858" sldId="286"/>
            <ac:spMk id="105" creationId="{33AE4636-AEEC-45D6-84D4-7AC2DA48ECF8}"/>
          </ac:spMkLst>
        </pc:spChg>
        <pc:spChg chg="del">
          <ac:chgData name="Gaoussou Diakité" userId="c741a56d69e4d2a5" providerId="LiveId" clId="{F10BABE5-FF24-478F-98B1-2D8C85446982}" dt="2024-05-21T06:35:47.878" v="1361" actId="26606"/>
          <ac:spMkLst>
            <pc:docMk/>
            <pc:sldMk cId="4171630858" sldId="286"/>
            <ac:spMk id="107" creationId="{8D9CE0F4-2EB2-4F1F-8AAC-DB3571D9FE10}"/>
          </ac:spMkLst>
        </pc:spChg>
        <pc:spChg chg="add del">
          <ac:chgData name="Gaoussou Diakité" userId="c741a56d69e4d2a5" providerId="LiveId" clId="{F10BABE5-FF24-478F-98B1-2D8C85446982}" dt="2024-05-21T06:36:48.661" v="1365" actId="26606"/>
          <ac:spMkLst>
            <pc:docMk/>
            <pc:sldMk cId="4171630858" sldId="286"/>
            <ac:spMk id="112" creationId="{DBC6133C-0615-4CE4-9132-37E609A9BDFA}"/>
          </ac:spMkLst>
        </pc:spChg>
        <pc:spChg chg="add del">
          <ac:chgData name="Gaoussou Diakité" userId="c741a56d69e4d2a5" providerId="LiveId" clId="{F10BABE5-FF24-478F-98B1-2D8C85446982}" dt="2024-05-21T06:36:48.661" v="1365" actId="26606"/>
          <ac:spMkLst>
            <pc:docMk/>
            <pc:sldMk cId="4171630858" sldId="286"/>
            <ac:spMk id="114" creationId="{169CC832-2974-4E8D-90ED-3E2941BA7336}"/>
          </ac:spMkLst>
        </pc:spChg>
        <pc:spChg chg="add del">
          <ac:chgData name="Gaoussou Diakité" userId="c741a56d69e4d2a5" providerId="LiveId" clId="{F10BABE5-FF24-478F-98B1-2D8C85446982}" dt="2024-05-21T06:36:48.661" v="1365" actId="26606"/>
          <ac:spMkLst>
            <pc:docMk/>
            <pc:sldMk cId="4171630858" sldId="286"/>
            <ac:spMk id="116" creationId="{55222F96-971A-4F90-B841-6BAB416C7AC1}"/>
          </ac:spMkLst>
        </pc:spChg>
        <pc:spChg chg="add del">
          <ac:chgData name="Gaoussou Diakité" userId="c741a56d69e4d2a5" providerId="LiveId" clId="{F10BABE5-FF24-478F-98B1-2D8C85446982}" dt="2024-05-21T06:36:48.661" v="1365" actId="26606"/>
          <ac:spMkLst>
            <pc:docMk/>
            <pc:sldMk cId="4171630858" sldId="286"/>
            <ac:spMk id="118" creationId="{08980754-6F4B-43C9-B9BE-127B6BED6586}"/>
          </ac:spMkLst>
        </pc:spChg>
        <pc:spChg chg="add del">
          <ac:chgData name="Gaoussou Diakité" userId="c741a56d69e4d2a5" providerId="LiveId" clId="{F10BABE5-FF24-478F-98B1-2D8C85446982}" dt="2024-05-21T06:36:48.661" v="1365" actId="26606"/>
          <ac:spMkLst>
            <pc:docMk/>
            <pc:sldMk cId="4171630858" sldId="286"/>
            <ac:spMk id="120" creationId="{2C1BBA94-3F40-40AA-8BB9-E69E25E537C1}"/>
          </ac:spMkLst>
        </pc:spChg>
        <pc:spChg chg="add del">
          <ac:chgData name="Gaoussou Diakité" userId="c741a56d69e4d2a5" providerId="LiveId" clId="{F10BABE5-FF24-478F-98B1-2D8C85446982}" dt="2024-05-21T06:36:48.646" v="1364" actId="26606"/>
          <ac:spMkLst>
            <pc:docMk/>
            <pc:sldMk cId="4171630858" sldId="286"/>
            <ac:spMk id="125" creationId="{F13C74B1-5B17-4795-BED0-7140497B445A}"/>
          </ac:spMkLst>
        </pc:spChg>
        <pc:spChg chg="add del">
          <ac:chgData name="Gaoussou Diakité" userId="c741a56d69e4d2a5" providerId="LiveId" clId="{F10BABE5-FF24-478F-98B1-2D8C85446982}" dt="2024-05-21T06:36:48.646" v="1364" actId="26606"/>
          <ac:spMkLst>
            <pc:docMk/>
            <pc:sldMk cId="4171630858" sldId="286"/>
            <ac:spMk id="127" creationId="{D4974D33-8DC5-464E-8C6D-BE58F0669C17}"/>
          </ac:spMkLst>
        </pc:spChg>
        <pc:spChg chg="add del">
          <ac:chgData name="Gaoussou Diakité" userId="c741a56d69e4d2a5" providerId="LiveId" clId="{F10BABE5-FF24-478F-98B1-2D8C85446982}" dt="2024-05-21T06:38:47.874" v="1382" actId="26606"/>
          <ac:spMkLst>
            <pc:docMk/>
            <pc:sldMk cId="4171630858" sldId="286"/>
            <ac:spMk id="129" creationId="{C0763A76-9F1C-4FC5-82B7-DD475DA461B2}"/>
          </ac:spMkLst>
        </pc:spChg>
        <pc:spChg chg="add del">
          <ac:chgData name="Gaoussou Diakité" userId="c741a56d69e4d2a5" providerId="LiveId" clId="{F10BABE5-FF24-478F-98B1-2D8C85446982}" dt="2024-05-21T06:38:47.874" v="1382" actId="26606"/>
          <ac:spMkLst>
            <pc:docMk/>
            <pc:sldMk cId="4171630858" sldId="286"/>
            <ac:spMk id="130" creationId="{E81BF4F6-F2CF-4984-9D14-D6966D92F99F}"/>
          </ac:spMkLst>
        </pc:spChg>
        <pc:spChg chg="add del">
          <ac:chgData name="Gaoussou Diakité" userId="c741a56d69e4d2a5" providerId="LiveId" clId="{F10BABE5-FF24-478F-98B1-2D8C85446982}" dt="2024-05-21T06:38:47.874" v="1382" actId="26606"/>
          <ac:spMkLst>
            <pc:docMk/>
            <pc:sldMk cId="4171630858" sldId="286"/>
            <ac:spMk id="132" creationId="{C0763A76-9F1C-4FC5-82B7-DD475DA461B2}"/>
          </ac:spMkLst>
        </pc:spChg>
        <pc:spChg chg="add del">
          <ac:chgData name="Gaoussou Diakité" userId="c741a56d69e4d2a5" providerId="LiveId" clId="{F10BABE5-FF24-478F-98B1-2D8C85446982}" dt="2024-05-21T06:38:47.874" v="1382" actId="26606"/>
          <ac:spMkLst>
            <pc:docMk/>
            <pc:sldMk cId="4171630858" sldId="286"/>
            <ac:spMk id="133" creationId="{E81BF4F6-F2CF-4984-9D14-D6966D92F99F}"/>
          </ac:spMkLst>
        </pc:spChg>
        <pc:spChg chg="add del">
          <ac:chgData name="Gaoussou Diakité" userId="c741a56d69e4d2a5" providerId="LiveId" clId="{F10BABE5-FF24-478F-98B1-2D8C85446982}" dt="2024-05-21T06:37:17.983" v="1369" actId="26606"/>
          <ac:spMkLst>
            <pc:docMk/>
            <pc:sldMk cId="4171630858" sldId="286"/>
            <ac:spMk id="135" creationId="{9F7D5CDA-D291-4307-BF55-1381FED29634}"/>
          </ac:spMkLst>
        </pc:spChg>
        <pc:spChg chg="add del">
          <ac:chgData name="Gaoussou Diakité" userId="c741a56d69e4d2a5" providerId="LiveId" clId="{F10BABE5-FF24-478F-98B1-2D8C85446982}" dt="2024-05-21T06:37:17.983" v="1369" actId="26606"/>
          <ac:spMkLst>
            <pc:docMk/>
            <pc:sldMk cId="4171630858" sldId="286"/>
            <ac:spMk id="137" creationId="{59B296B9-C5A5-4E4F-9B60-C907B5F1466C}"/>
          </ac:spMkLst>
        </pc:spChg>
        <pc:spChg chg="add del">
          <ac:chgData name="Gaoussou Diakité" userId="c741a56d69e4d2a5" providerId="LiveId" clId="{F10BABE5-FF24-478F-98B1-2D8C85446982}" dt="2024-05-21T06:37:17.983" v="1369" actId="26606"/>
          <ac:spMkLst>
            <pc:docMk/>
            <pc:sldMk cId="4171630858" sldId="286"/>
            <ac:spMk id="139" creationId="{D0300FD3-5AF1-6305-15FA-9078072672E2}"/>
          </ac:spMkLst>
        </pc:spChg>
        <pc:spChg chg="add del">
          <ac:chgData name="Gaoussou Diakité" userId="c741a56d69e4d2a5" providerId="LiveId" clId="{F10BABE5-FF24-478F-98B1-2D8C85446982}" dt="2024-05-21T06:37:25.366" v="1371" actId="26606"/>
          <ac:spMkLst>
            <pc:docMk/>
            <pc:sldMk cId="4171630858" sldId="286"/>
            <ac:spMk id="141" creationId="{8D6EA299-0840-6DEA-E670-C49AEBC87E89}"/>
          </ac:spMkLst>
        </pc:spChg>
        <pc:spChg chg="add del">
          <ac:chgData name="Gaoussou Diakité" userId="c741a56d69e4d2a5" providerId="LiveId" clId="{F10BABE5-FF24-478F-98B1-2D8C85446982}" dt="2024-05-21T06:37:25.366" v="1371" actId="26606"/>
          <ac:spMkLst>
            <pc:docMk/>
            <pc:sldMk cId="4171630858" sldId="286"/>
            <ac:spMk id="142" creationId="{AE3A741D-C19B-960A-5803-1C5887147820}"/>
          </ac:spMkLst>
        </pc:spChg>
        <pc:spChg chg="add del">
          <ac:chgData name="Gaoussou Diakité" userId="c741a56d69e4d2a5" providerId="LiveId" clId="{F10BABE5-FF24-478F-98B1-2D8C85446982}" dt="2024-05-21T06:37:25.366" v="1371" actId="26606"/>
          <ac:spMkLst>
            <pc:docMk/>
            <pc:sldMk cId="4171630858" sldId="286"/>
            <ac:spMk id="143" creationId="{9C3A50E9-9119-7BC3-083B-2D84CCC78E47}"/>
          </ac:spMkLst>
        </pc:spChg>
        <pc:spChg chg="add del">
          <ac:chgData name="Gaoussou Diakité" userId="c741a56d69e4d2a5" providerId="LiveId" clId="{F10BABE5-FF24-478F-98B1-2D8C85446982}" dt="2024-05-21T06:37:25.366" v="1371" actId="26606"/>
          <ac:spMkLst>
            <pc:docMk/>
            <pc:sldMk cId="4171630858" sldId="286"/>
            <ac:spMk id="144" creationId="{DC39DE25-0E4E-0AA7-0932-1D78C2372786}"/>
          </ac:spMkLst>
        </pc:spChg>
        <pc:spChg chg="add del">
          <ac:chgData name="Gaoussou Diakité" userId="c741a56d69e4d2a5" providerId="LiveId" clId="{F10BABE5-FF24-478F-98B1-2D8C85446982}" dt="2024-05-21T06:37:31.741" v="1373" actId="26606"/>
          <ac:spMkLst>
            <pc:docMk/>
            <pc:sldMk cId="4171630858" sldId="286"/>
            <ac:spMk id="146" creationId="{9F7D5CDA-D291-4307-BF55-1381FED29634}"/>
          </ac:spMkLst>
        </pc:spChg>
        <pc:spChg chg="add del">
          <ac:chgData name="Gaoussou Diakité" userId="c741a56d69e4d2a5" providerId="LiveId" clId="{F10BABE5-FF24-478F-98B1-2D8C85446982}" dt="2024-05-21T06:37:31.741" v="1373" actId="26606"/>
          <ac:spMkLst>
            <pc:docMk/>
            <pc:sldMk cId="4171630858" sldId="286"/>
            <ac:spMk id="147" creationId="{59B296B9-C5A5-4E4F-9B60-C907B5F1466C}"/>
          </ac:spMkLst>
        </pc:spChg>
        <pc:spChg chg="add del">
          <ac:chgData name="Gaoussou Diakité" userId="c741a56d69e4d2a5" providerId="LiveId" clId="{F10BABE5-FF24-478F-98B1-2D8C85446982}" dt="2024-05-21T06:37:31.741" v="1373" actId="26606"/>
          <ac:spMkLst>
            <pc:docMk/>
            <pc:sldMk cId="4171630858" sldId="286"/>
            <ac:spMk id="148" creationId="{D0300FD3-5AF1-6305-15FA-9078072672E2}"/>
          </ac:spMkLst>
        </pc:spChg>
        <pc:picChg chg="del">
          <ac:chgData name="Gaoussou Diakité" userId="c741a56d69e4d2a5" providerId="LiveId" clId="{F10BABE5-FF24-478F-98B1-2D8C85446982}" dt="2024-05-21T06:34:52.437" v="1352" actId="478"/>
          <ac:picMkLst>
            <pc:docMk/>
            <pc:sldMk cId="4171630858" sldId="286"/>
            <ac:picMk id="6" creationId="{15024AF6-6722-AB2B-F54D-2019671F514A}"/>
          </ac:picMkLst>
        </pc:picChg>
        <pc:picChg chg="add mod ord">
          <ac:chgData name="Gaoussou Diakité" userId="c741a56d69e4d2a5" providerId="LiveId" clId="{F10BABE5-FF24-478F-98B1-2D8C85446982}" dt="2024-05-21T06:40:52.222" v="1418" actId="1076"/>
          <ac:picMkLst>
            <pc:docMk/>
            <pc:sldMk cId="4171630858" sldId="286"/>
            <ac:picMk id="7" creationId="{DB5C43F8-A197-A7F4-298B-719273E75A52}"/>
          </ac:picMkLst>
        </pc:picChg>
        <pc:picChg chg="add mod">
          <ac:chgData name="Gaoussou Diakité" userId="c741a56d69e4d2a5" providerId="LiveId" clId="{F10BABE5-FF24-478F-98B1-2D8C85446982}" dt="2024-05-21T06:39:12.124" v="1384"/>
          <ac:picMkLst>
            <pc:docMk/>
            <pc:sldMk cId="4171630858" sldId="286"/>
            <ac:picMk id="11" creationId="{E701E94A-5022-7A2C-077B-CE0503650E3C}"/>
          </ac:picMkLst>
        </pc:picChg>
        <pc:picChg chg="add mod">
          <ac:chgData name="Gaoussou Diakité" userId="c741a56d69e4d2a5" providerId="LiveId" clId="{F10BABE5-FF24-478F-98B1-2D8C85446982}" dt="2024-05-21T06:40:02.905" v="1394" actId="571"/>
          <ac:picMkLst>
            <pc:docMk/>
            <pc:sldMk cId="4171630858" sldId="286"/>
            <ac:picMk id="15" creationId="{B72F5EF7-0BF5-26BC-57E7-737F6C5B5E79}"/>
          </ac:picMkLst>
        </pc:picChg>
        <pc:picChg chg="add mod">
          <ac:chgData name="Gaoussou Diakité" userId="c741a56d69e4d2a5" providerId="LiveId" clId="{F10BABE5-FF24-478F-98B1-2D8C85446982}" dt="2024-05-21T06:40:11.039" v="1398" actId="571"/>
          <ac:picMkLst>
            <pc:docMk/>
            <pc:sldMk cId="4171630858" sldId="286"/>
            <ac:picMk id="17" creationId="{851CC677-EEE3-881E-F4D7-29BE7ECC01A5}"/>
          </ac:picMkLst>
        </pc:picChg>
        <pc:picChg chg="add mod">
          <ac:chgData name="Gaoussou Diakité" userId="c741a56d69e4d2a5" providerId="LiveId" clId="{F10BABE5-FF24-478F-98B1-2D8C85446982}" dt="2024-05-21T06:40:14.100" v="1400" actId="571"/>
          <ac:picMkLst>
            <pc:docMk/>
            <pc:sldMk cId="4171630858" sldId="286"/>
            <ac:picMk id="19" creationId="{D96567BD-0FE0-021B-F97C-AB1AD8E70E6F}"/>
          </ac:picMkLst>
        </pc:picChg>
        <pc:picChg chg="add mod">
          <ac:chgData name="Gaoussou Diakité" userId="c741a56d69e4d2a5" providerId="LiveId" clId="{F10BABE5-FF24-478F-98B1-2D8C85446982}" dt="2024-05-21T06:40:26.819" v="1407" actId="571"/>
          <ac:picMkLst>
            <pc:docMk/>
            <pc:sldMk cId="4171630858" sldId="286"/>
            <ac:picMk id="21" creationId="{806EC29F-59CC-BF72-FB51-4D558A66F922}"/>
          </ac:picMkLst>
        </pc:picChg>
        <pc:picChg chg="add mod">
          <ac:chgData name="Gaoussou Diakité" userId="c741a56d69e4d2a5" providerId="LiveId" clId="{F10BABE5-FF24-478F-98B1-2D8C85446982}" dt="2024-05-21T06:41:36.802" v="1427" actId="571"/>
          <ac:picMkLst>
            <pc:docMk/>
            <pc:sldMk cId="4171630858" sldId="286"/>
            <ac:picMk id="24" creationId="{01A5A1CD-86E8-DDC2-0171-244F56640BC0}"/>
          </ac:picMkLst>
        </pc:picChg>
        <pc:picChg chg="add mod">
          <ac:chgData name="Gaoussou Diakité" userId="c741a56d69e4d2a5" providerId="LiveId" clId="{F10BABE5-FF24-478F-98B1-2D8C85446982}" dt="2024-05-21T06:41:39.480" v="1429" actId="571"/>
          <ac:picMkLst>
            <pc:docMk/>
            <pc:sldMk cId="4171630858" sldId="286"/>
            <ac:picMk id="26" creationId="{2F7D2966-60BF-F46E-AA85-0CDEF5CE0F8E}"/>
          </ac:picMkLst>
        </pc:picChg>
        <pc:picChg chg="add mod">
          <ac:chgData name="Gaoussou Diakité" userId="c741a56d69e4d2a5" providerId="LiveId" clId="{F10BABE5-FF24-478F-98B1-2D8C85446982}" dt="2024-05-21T06:41:43.400" v="1431" actId="571"/>
          <ac:picMkLst>
            <pc:docMk/>
            <pc:sldMk cId="4171630858" sldId="286"/>
            <ac:picMk id="28" creationId="{0FD2E447-229C-5332-5FD2-79C8A4545155}"/>
          </ac:picMkLst>
        </pc:picChg>
      </pc:sldChg>
      <pc:sldChg chg="new">
        <pc:chgData name="Gaoussou Diakité" userId="c741a56d69e4d2a5" providerId="LiveId" clId="{F10BABE5-FF24-478F-98B1-2D8C85446982}" dt="2024-05-21T06:47:04.515" v="1439" actId="680"/>
        <pc:sldMkLst>
          <pc:docMk/>
          <pc:sldMk cId="2737768943" sldId="287"/>
        </pc:sldMkLst>
      </pc:sldChg>
      <pc:sldChg chg="new">
        <pc:chgData name="Gaoussou Diakité" userId="c741a56d69e4d2a5" providerId="LiveId" clId="{F10BABE5-FF24-478F-98B1-2D8C85446982}" dt="2024-05-21T06:47:04.681" v="1440" actId="680"/>
        <pc:sldMkLst>
          <pc:docMk/>
          <pc:sldMk cId="2287181541" sldId="288"/>
        </pc:sldMkLst>
      </pc:sldChg>
      <pc:sldChg chg="addSp delSp modSp new mod ord">
        <pc:chgData name="Gaoussou Diakité" userId="c741a56d69e4d2a5" providerId="LiveId" clId="{F10BABE5-FF24-478F-98B1-2D8C85446982}" dt="2024-05-21T08:28:04.950" v="1624"/>
        <pc:sldMkLst>
          <pc:docMk/>
          <pc:sldMk cId="1161731011" sldId="289"/>
        </pc:sldMkLst>
        <pc:spChg chg="mod">
          <ac:chgData name="Gaoussou Diakité" userId="c741a56d69e4d2a5" providerId="LiveId" clId="{F10BABE5-FF24-478F-98B1-2D8C85446982}" dt="2024-05-21T08:28:01.054" v="1622" actId="14100"/>
          <ac:spMkLst>
            <pc:docMk/>
            <pc:sldMk cId="1161731011" sldId="289"/>
            <ac:spMk id="2" creationId="{E96E2146-9558-96EA-418C-50E0BB42155F}"/>
          </ac:spMkLst>
        </pc:spChg>
        <pc:spChg chg="del mod">
          <ac:chgData name="Gaoussou Diakité" userId="c741a56d69e4d2a5" providerId="LiveId" clId="{F10BABE5-FF24-478F-98B1-2D8C85446982}" dt="2024-05-21T08:22:13.983" v="1581" actId="478"/>
          <ac:spMkLst>
            <pc:docMk/>
            <pc:sldMk cId="1161731011" sldId="289"/>
            <ac:spMk id="3" creationId="{4F1F97CC-4EB4-83DC-A71A-48449D7BA155}"/>
          </ac:spMkLst>
        </pc:spChg>
        <pc:spChg chg="add mod">
          <ac:chgData name="Gaoussou Diakité" userId="c741a56d69e4d2a5" providerId="LiveId" clId="{F10BABE5-FF24-478F-98B1-2D8C85446982}" dt="2024-05-21T08:22:56.841" v="1595" actId="14100"/>
          <ac:spMkLst>
            <pc:docMk/>
            <pc:sldMk cId="1161731011" sldId="289"/>
            <ac:spMk id="4" creationId="{554D43E3-9AB6-4664-695A-91D3C99718F1}"/>
          </ac:spMkLst>
        </pc:spChg>
        <pc:spChg chg="add mod">
          <ac:chgData name="Gaoussou Diakité" userId="c741a56d69e4d2a5" providerId="LiveId" clId="{F10BABE5-FF24-478F-98B1-2D8C85446982}" dt="2024-05-21T08:22:25.547" v="1584" actId="571"/>
          <ac:spMkLst>
            <pc:docMk/>
            <pc:sldMk cId="1161731011" sldId="289"/>
            <ac:spMk id="5" creationId="{BDADB157-DF45-8B9C-28D9-1F9FED3A5303}"/>
          </ac:spMkLst>
        </pc:spChg>
        <pc:spChg chg="add mod">
          <ac:chgData name="Gaoussou Diakité" userId="c741a56d69e4d2a5" providerId="LiveId" clId="{F10BABE5-FF24-478F-98B1-2D8C85446982}" dt="2024-05-21T08:22:29.104" v="1586" actId="571"/>
          <ac:spMkLst>
            <pc:docMk/>
            <pc:sldMk cId="1161731011" sldId="289"/>
            <ac:spMk id="6" creationId="{172BED57-8596-E03A-2A22-68ED35E94C9F}"/>
          </ac:spMkLst>
        </pc:spChg>
        <pc:spChg chg="add mod">
          <ac:chgData name="Gaoussou Diakité" userId="c741a56d69e4d2a5" providerId="LiveId" clId="{F10BABE5-FF24-478F-98B1-2D8C85446982}" dt="2024-05-21T08:22:48.144" v="1592" actId="1076"/>
          <ac:spMkLst>
            <pc:docMk/>
            <pc:sldMk cId="1161731011" sldId="289"/>
            <ac:spMk id="7" creationId="{4EA075DF-B4EA-A1A1-776D-231B65FCC062}"/>
          </ac:spMkLst>
        </pc:spChg>
        <pc:spChg chg="add mod">
          <ac:chgData name="Gaoussou Diakité" userId="c741a56d69e4d2a5" providerId="LiveId" clId="{F10BABE5-FF24-478F-98B1-2D8C85446982}" dt="2024-05-21T08:22:39.608" v="1590" actId="571"/>
          <ac:spMkLst>
            <pc:docMk/>
            <pc:sldMk cId="1161731011" sldId="289"/>
            <ac:spMk id="8" creationId="{8DF85432-28A2-EBF4-48D2-D774B660B806}"/>
          </ac:spMkLst>
        </pc:spChg>
      </pc:sldChg>
      <pc:sldChg chg="new">
        <pc:chgData name="Gaoussou Diakité" userId="c741a56d69e4d2a5" providerId="LiveId" clId="{F10BABE5-FF24-478F-98B1-2D8C85446982}" dt="2024-05-21T08:06:50.871" v="1457" actId="680"/>
        <pc:sldMkLst>
          <pc:docMk/>
          <pc:sldMk cId="29901610" sldId="290"/>
        </pc:sldMkLst>
      </pc:sldChg>
      <pc:sldChg chg="addSp modSp add mod ord">
        <pc:chgData name="Gaoussou Diakité" userId="c741a56d69e4d2a5" providerId="LiveId" clId="{F10BABE5-FF24-478F-98B1-2D8C85446982}" dt="2024-05-21T08:17:55.241" v="1544"/>
        <pc:sldMkLst>
          <pc:docMk/>
          <pc:sldMk cId="4219504736" sldId="953"/>
        </pc:sldMkLst>
        <pc:spChg chg="add mod">
          <ac:chgData name="Gaoussou Diakité" userId="c741a56d69e4d2a5" providerId="LiveId" clId="{F10BABE5-FF24-478F-98B1-2D8C85446982}" dt="2024-05-21T08:14:18.743" v="1460" actId="207"/>
          <ac:spMkLst>
            <pc:docMk/>
            <pc:sldMk cId="4219504736" sldId="953"/>
            <ac:spMk id="2" creationId="{91826CDE-B12F-CC1F-950D-9DED5CB8269A}"/>
          </ac:spMkLst>
        </pc:spChg>
        <pc:spChg chg="add mod">
          <ac:chgData name="Gaoussou Diakité" userId="c741a56d69e4d2a5" providerId="LiveId" clId="{F10BABE5-FF24-478F-98B1-2D8C85446982}" dt="2024-05-21T08:17:06.472" v="1515" actId="20577"/>
          <ac:spMkLst>
            <pc:docMk/>
            <pc:sldMk cId="4219504736" sldId="953"/>
            <ac:spMk id="3" creationId="{F84B438F-0B46-5451-5592-716E1F741E93}"/>
          </ac:spMkLst>
        </pc:spChg>
        <pc:spChg chg="mod">
          <ac:chgData name="Gaoussou Diakité" userId="c741a56d69e4d2a5" providerId="LiveId" clId="{F10BABE5-FF24-478F-98B1-2D8C85446982}" dt="2024-05-21T08:17:37.416" v="1538" actId="20577"/>
          <ac:spMkLst>
            <pc:docMk/>
            <pc:sldMk cId="4219504736" sldId="953"/>
            <ac:spMk id="6" creationId="{7485F7D7-F431-435B-A763-6B7CFF92FA53}"/>
          </ac:spMkLst>
        </pc:spChg>
        <pc:picChg chg="add mod">
          <ac:chgData name="Gaoussou Diakité" userId="c741a56d69e4d2a5" providerId="LiveId" clId="{F10BABE5-FF24-478F-98B1-2D8C85446982}" dt="2024-05-21T08:17:11.357" v="1516" actId="14100"/>
          <ac:picMkLst>
            <pc:docMk/>
            <pc:sldMk cId="4219504736" sldId="953"/>
            <ac:picMk id="4" creationId="{8995CBFA-48DA-2665-AAF3-9681845DDDAC}"/>
          </ac:picMkLst>
        </pc:picChg>
      </pc:sldChg>
      <pc:sldChg chg="modSp add mod">
        <pc:chgData name="Gaoussou Diakité" userId="c741a56d69e4d2a5" providerId="LiveId" clId="{F10BABE5-FF24-478F-98B1-2D8C85446982}" dt="2024-05-21T08:27:43.887" v="1617" actId="1076"/>
        <pc:sldMkLst>
          <pc:docMk/>
          <pc:sldMk cId="4119237124" sldId="954"/>
        </pc:sldMkLst>
        <pc:spChg chg="mod">
          <ac:chgData name="Gaoussou Diakité" userId="c741a56d69e4d2a5" providerId="LiveId" clId="{F10BABE5-FF24-478F-98B1-2D8C85446982}" dt="2024-05-21T08:27:43.887" v="1617" actId="1076"/>
          <ac:spMkLst>
            <pc:docMk/>
            <pc:sldMk cId="4119237124" sldId="954"/>
            <ac:spMk id="3" creationId="{F84B438F-0B46-5451-5592-716E1F741E93}"/>
          </ac:spMkLst>
        </pc:spChg>
        <pc:spChg chg="mod">
          <ac:chgData name="Gaoussou Diakité" userId="c741a56d69e4d2a5" providerId="LiveId" clId="{F10BABE5-FF24-478F-98B1-2D8C85446982}" dt="2024-05-21T08:18:23.010" v="1577" actId="14100"/>
          <ac:spMkLst>
            <pc:docMk/>
            <pc:sldMk cId="4119237124" sldId="954"/>
            <ac:spMk id="6" creationId="{7485F7D7-F431-435B-A763-6B7CFF92FA53}"/>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2.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ata3.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2.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B87589-318E-4C72-BD2D-1503E033B7B9}"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BD48A7C1-36DF-4F75-BB49-73579F7C432D}">
      <dgm:prSet/>
      <dgm:spPr/>
      <dgm:t>
        <a:bodyPr/>
        <a:lstStyle/>
        <a:p>
          <a:pPr>
            <a:lnSpc>
              <a:spcPct val="100000"/>
            </a:lnSpc>
          </a:pPr>
          <a:r>
            <a:rPr lang="fr-FR" b="1" i="1"/>
            <a:t>Présentation de la source des données</a:t>
          </a:r>
          <a:endParaRPr lang="en-US"/>
        </a:p>
      </dgm:t>
    </dgm:pt>
    <dgm:pt modelId="{FA98F2A8-F6BF-45AF-BA50-D4BB308DA449}" type="parTrans" cxnId="{95582C53-0034-443A-AB5E-1F4338C3AC10}">
      <dgm:prSet/>
      <dgm:spPr/>
      <dgm:t>
        <a:bodyPr/>
        <a:lstStyle/>
        <a:p>
          <a:endParaRPr lang="en-US"/>
        </a:p>
      </dgm:t>
    </dgm:pt>
    <dgm:pt modelId="{122FC823-E381-4DE8-A5DF-C020B322DD3F}" type="sibTrans" cxnId="{95582C53-0034-443A-AB5E-1F4338C3AC10}">
      <dgm:prSet/>
      <dgm:spPr/>
      <dgm:t>
        <a:bodyPr/>
        <a:lstStyle/>
        <a:p>
          <a:endParaRPr lang="en-US"/>
        </a:p>
      </dgm:t>
    </dgm:pt>
    <dgm:pt modelId="{F890D23E-1317-4B9F-9FCC-940768C78823}">
      <dgm:prSet/>
      <dgm:spPr/>
      <dgm:t>
        <a:bodyPr/>
        <a:lstStyle/>
        <a:p>
          <a:pPr>
            <a:lnSpc>
              <a:spcPct val="100000"/>
            </a:lnSpc>
          </a:pPr>
          <a:r>
            <a:rPr lang="fr-FR" b="1" i="1"/>
            <a:t>L'objectif de la consultation</a:t>
          </a:r>
          <a:endParaRPr lang="en-US"/>
        </a:p>
      </dgm:t>
    </dgm:pt>
    <dgm:pt modelId="{00496B8B-9495-4F7F-89C0-B953D6640F7C}" type="parTrans" cxnId="{59B02821-3C4C-48D0-9640-80078EA5A490}">
      <dgm:prSet/>
      <dgm:spPr/>
      <dgm:t>
        <a:bodyPr/>
        <a:lstStyle/>
        <a:p>
          <a:endParaRPr lang="en-US"/>
        </a:p>
      </dgm:t>
    </dgm:pt>
    <dgm:pt modelId="{1EB0D782-84F0-4BDC-9539-3B672AC6DCA0}" type="sibTrans" cxnId="{59B02821-3C4C-48D0-9640-80078EA5A490}">
      <dgm:prSet/>
      <dgm:spPr/>
      <dgm:t>
        <a:bodyPr/>
        <a:lstStyle/>
        <a:p>
          <a:endParaRPr lang="en-US"/>
        </a:p>
      </dgm:t>
    </dgm:pt>
    <dgm:pt modelId="{A01254C0-3F46-4242-B07B-4F08523C131C}">
      <dgm:prSet/>
      <dgm:spPr/>
      <dgm:t>
        <a:bodyPr/>
        <a:lstStyle/>
        <a:p>
          <a:pPr>
            <a:lnSpc>
              <a:spcPct val="100000"/>
            </a:lnSpc>
          </a:pPr>
          <a:r>
            <a:rPr lang="fr-FR" b="1" i="1"/>
            <a:t>Présentation du rôle de l'équipe</a:t>
          </a:r>
          <a:endParaRPr lang="en-US"/>
        </a:p>
      </dgm:t>
    </dgm:pt>
    <dgm:pt modelId="{BABCEF16-B3BD-49EF-A06E-7C8677DB71F2}" type="parTrans" cxnId="{9471C17D-F10E-4D45-BD79-7AECAEB8DF5F}">
      <dgm:prSet/>
      <dgm:spPr/>
      <dgm:t>
        <a:bodyPr/>
        <a:lstStyle/>
        <a:p>
          <a:endParaRPr lang="en-US"/>
        </a:p>
      </dgm:t>
    </dgm:pt>
    <dgm:pt modelId="{E8C72FF6-F6B8-4689-89E9-50DC7C20B593}" type="sibTrans" cxnId="{9471C17D-F10E-4D45-BD79-7AECAEB8DF5F}">
      <dgm:prSet/>
      <dgm:spPr/>
      <dgm:t>
        <a:bodyPr/>
        <a:lstStyle/>
        <a:p>
          <a:endParaRPr lang="en-US"/>
        </a:p>
      </dgm:t>
    </dgm:pt>
    <dgm:pt modelId="{441869CD-4B95-4969-B49D-BA2B3F23818B}">
      <dgm:prSet/>
      <dgm:spPr/>
      <dgm:t>
        <a:bodyPr/>
        <a:lstStyle/>
        <a:p>
          <a:pPr>
            <a:lnSpc>
              <a:spcPct val="100000"/>
            </a:lnSpc>
          </a:pPr>
          <a:r>
            <a:rPr lang="fr-FR" b="1" i="1"/>
            <a:t>Analyse exploratoire</a:t>
          </a:r>
          <a:endParaRPr lang="en-US"/>
        </a:p>
      </dgm:t>
    </dgm:pt>
    <dgm:pt modelId="{200EDCB0-8C2B-4B9B-B5E4-A95F99FE2EFE}" type="parTrans" cxnId="{C28CB726-B667-4A3C-BEE3-EF94300425D6}">
      <dgm:prSet/>
      <dgm:spPr/>
      <dgm:t>
        <a:bodyPr/>
        <a:lstStyle/>
        <a:p>
          <a:endParaRPr lang="en-US"/>
        </a:p>
      </dgm:t>
    </dgm:pt>
    <dgm:pt modelId="{C90D9A68-ECD2-4E04-A9E4-5539CCE9917E}" type="sibTrans" cxnId="{C28CB726-B667-4A3C-BEE3-EF94300425D6}">
      <dgm:prSet/>
      <dgm:spPr/>
      <dgm:t>
        <a:bodyPr/>
        <a:lstStyle/>
        <a:p>
          <a:endParaRPr lang="en-US"/>
        </a:p>
      </dgm:t>
    </dgm:pt>
    <dgm:pt modelId="{249051AA-9C5E-40C4-B711-D47C13FE8035}">
      <dgm:prSet/>
      <dgm:spPr/>
      <dgm:t>
        <a:bodyPr/>
        <a:lstStyle/>
        <a:p>
          <a:pPr>
            <a:lnSpc>
              <a:spcPct val="100000"/>
            </a:lnSpc>
          </a:pPr>
          <a:r>
            <a:rPr lang="fr-FR" b="1" i="1"/>
            <a:t>Modélisation et proposition de thèmes</a:t>
          </a:r>
          <a:endParaRPr lang="en-US"/>
        </a:p>
      </dgm:t>
    </dgm:pt>
    <dgm:pt modelId="{0A516880-129F-44FA-AB55-ACD82D5D6064}" type="parTrans" cxnId="{11887A5D-9918-4CF9-B128-FB95DDD85105}">
      <dgm:prSet/>
      <dgm:spPr/>
      <dgm:t>
        <a:bodyPr/>
        <a:lstStyle/>
        <a:p>
          <a:endParaRPr lang="en-US"/>
        </a:p>
      </dgm:t>
    </dgm:pt>
    <dgm:pt modelId="{92070F1E-85FA-4FF1-8CE9-7922F922983A}" type="sibTrans" cxnId="{11887A5D-9918-4CF9-B128-FB95DDD85105}">
      <dgm:prSet/>
      <dgm:spPr/>
      <dgm:t>
        <a:bodyPr/>
        <a:lstStyle/>
        <a:p>
          <a:endParaRPr lang="en-US"/>
        </a:p>
      </dgm:t>
    </dgm:pt>
    <dgm:pt modelId="{0A12DC49-29B9-4A77-B290-85EC664247D5}" type="pres">
      <dgm:prSet presAssocID="{6CB87589-318E-4C72-BD2D-1503E033B7B9}" presName="root" presStyleCnt="0">
        <dgm:presLayoutVars>
          <dgm:dir/>
          <dgm:resizeHandles val="exact"/>
        </dgm:presLayoutVars>
      </dgm:prSet>
      <dgm:spPr/>
    </dgm:pt>
    <dgm:pt modelId="{0DB0D60B-CFE4-460F-A721-044A54F22622}" type="pres">
      <dgm:prSet presAssocID="{BD48A7C1-36DF-4F75-BB49-73579F7C432D}" presName="compNode" presStyleCnt="0"/>
      <dgm:spPr/>
    </dgm:pt>
    <dgm:pt modelId="{CCAAA4B6-FDD6-4C87-A559-BBC04A5FFBCF}" type="pres">
      <dgm:prSet presAssocID="{BD48A7C1-36DF-4F75-BB49-73579F7C432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chart"/>
        </a:ext>
      </dgm:extLst>
    </dgm:pt>
    <dgm:pt modelId="{190CD42D-2F1F-4BD6-9BBB-C1B1BCC1BB0B}" type="pres">
      <dgm:prSet presAssocID="{BD48A7C1-36DF-4F75-BB49-73579F7C432D}" presName="spaceRect" presStyleCnt="0"/>
      <dgm:spPr/>
    </dgm:pt>
    <dgm:pt modelId="{0B16C81C-001D-44FA-88BA-511989148E68}" type="pres">
      <dgm:prSet presAssocID="{BD48A7C1-36DF-4F75-BB49-73579F7C432D}" presName="textRect" presStyleLbl="revTx" presStyleIdx="0" presStyleCnt="5">
        <dgm:presLayoutVars>
          <dgm:chMax val="1"/>
          <dgm:chPref val="1"/>
        </dgm:presLayoutVars>
      </dgm:prSet>
      <dgm:spPr/>
    </dgm:pt>
    <dgm:pt modelId="{A486CF70-0F06-4EFD-AD71-9EC8F4DBF0D3}" type="pres">
      <dgm:prSet presAssocID="{122FC823-E381-4DE8-A5DF-C020B322DD3F}" presName="sibTrans" presStyleCnt="0"/>
      <dgm:spPr/>
    </dgm:pt>
    <dgm:pt modelId="{377DC79F-191B-4142-B19E-3B2514677552}" type="pres">
      <dgm:prSet presAssocID="{F890D23E-1317-4B9F-9FCC-940768C78823}" presName="compNode" presStyleCnt="0"/>
      <dgm:spPr/>
    </dgm:pt>
    <dgm:pt modelId="{5A30A3A8-9E9A-4362-BBBF-BF6648C62029}" type="pres">
      <dgm:prSet presAssocID="{F890D23E-1317-4B9F-9FCC-940768C7882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gnifying glass"/>
        </a:ext>
      </dgm:extLst>
    </dgm:pt>
    <dgm:pt modelId="{CE90B2D1-D03B-44B9-B7D8-10A2913EE428}" type="pres">
      <dgm:prSet presAssocID="{F890D23E-1317-4B9F-9FCC-940768C78823}" presName="spaceRect" presStyleCnt="0"/>
      <dgm:spPr/>
    </dgm:pt>
    <dgm:pt modelId="{60E97365-4651-41CE-A6AE-13A6E61AF34F}" type="pres">
      <dgm:prSet presAssocID="{F890D23E-1317-4B9F-9FCC-940768C78823}" presName="textRect" presStyleLbl="revTx" presStyleIdx="1" presStyleCnt="5">
        <dgm:presLayoutVars>
          <dgm:chMax val="1"/>
          <dgm:chPref val="1"/>
        </dgm:presLayoutVars>
      </dgm:prSet>
      <dgm:spPr/>
    </dgm:pt>
    <dgm:pt modelId="{28E0208B-BD39-487A-8CCD-B53819782573}" type="pres">
      <dgm:prSet presAssocID="{1EB0D782-84F0-4BDC-9539-3B672AC6DCA0}" presName="sibTrans" presStyleCnt="0"/>
      <dgm:spPr/>
    </dgm:pt>
    <dgm:pt modelId="{8D5EC494-22F3-47B2-9444-5BAD5DCC6FBD}" type="pres">
      <dgm:prSet presAssocID="{A01254C0-3F46-4242-B07B-4F08523C131C}" presName="compNode" presStyleCnt="0"/>
      <dgm:spPr/>
    </dgm:pt>
    <dgm:pt modelId="{5EF90EC2-E346-4FC0-8094-D0CC6A0C6228}" type="pres">
      <dgm:prSet presAssocID="{A01254C0-3F46-4242-B07B-4F08523C131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Enseignant"/>
        </a:ext>
      </dgm:extLst>
    </dgm:pt>
    <dgm:pt modelId="{41472FBA-5BFD-4964-9B87-510F1DEF91BC}" type="pres">
      <dgm:prSet presAssocID="{A01254C0-3F46-4242-B07B-4F08523C131C}" presName="spaceRect" presStyleCnt="0"/>
      <dgm:spPr/>
    </dgm:pt>
    <dgm:pt modelId="{52BB5355-566E-4CA6-901A-B755B54526C3}" type="pres">
      <dgm:prSet presAssocID="{A01254C0-3F46-4242-B07B-4F08523C131C}" presName="textRect" presStyleLbl="revTx" presStyleIdx="2" presStyleCnt="5">
        <dgm:presLayoutVars>
          <dgm:chMax val="1"/>
          <dgm:chPref val="1"/>
        </dgm:presLayoutVars>
      </dgm:prSet>
      <dgm:spPr/>
    </dgm:pt>
    <dgm:pt modelId="{457F41AE-6213-4AB9-9471-94964DE13A40}" type="pres">
      <dgm:prSet presAssocID="{E8C72FF6-F6B8-4689-89E9-50DC7C20B593}" presName="sibTrans" presStyleCnt="0"/>
      <dgm:spPr/>
    </dgm:pt>
    <dgm:pt modelId="{4E821608-19F5-484C-B6C8-9A068DAB402C}" type="pres">
      <dgm:prSet presAssocID="{441869CD-4B95-4969-B49D-BA2B3F23818B}" presName="compNode" presStyleCnt="0"/>
      <dgm:spPr/>
    </dgm:pt>
    <dgm:pt modelId="{04329F2E-6B57-4200-B69D-45BA5120021B}" type="pres">
      <dgm:prSet presAssocID="{441869CD-4B95-4969-B49D-BA2B3F23818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ead with Gears"/>
        </a:ext>
      </dgm:extLst>
    </dgm:pt>
    <dgm:pt modelId="{508C8186-2820-4EE4-B10B-91407226CB2F}" type="pres">
      <dgm:prSet presAssocID="{441869CD-4B95-4969-B49D-BA2B3F23818B}" presName="spaceRect" presStyleCnt="0"/>
      <dgm:spPr/>
    </dgm:pt>
    <dgm:pt modelId="{4E7DA336-42B7-4CC0-BD50-C32125F69F34}" type="pres">
      <dgm:prSet presAssocID="{441869CD-4B95-4969-B49D-BA2B3F23818B}" presName="textRect" presStyleLbl="revTx" presStyleIdx="3" presStyleCnt="5">
        <dgm:presLayoutVars>
          <dgm:chMax val="1"/>
          <dgm:chPref val="1"/>
        </dgm:presLayoutVars>
      </dgm:prSet>
      <dgm:spPr/>
    </dgm:pt>
    <dgm:pt modelId="{E8B73849-DF42-421D-88BC-A615BA87941E}" type="pres">
      <dgm:prSet presAssocID="{C90D9A68-ECD2-4E04-A9E4-5539CCE9917E}" presName="sibTrans" presStyleCnt="0"/>
      <dgm:spPr/>
    </dgm:pt>
    <dgm:pt modelId="{CA1D3FBA-43B7-42C0-AB70-10649C361664}" type="pres">
      <dgm:prSet presAssocID="{249051AA-9C5E-40C4-B711-D47C13FE8035}" presName="compNode" presStyleCnt="0"/>
      <dgm:spPr/>
    </dgm:pt>
    <dgm:pt modelId="{48C40C8E-0EE6-4E7F-B7DD-DCC07232316B}" type="pres">
      <dgm:prSet presAssocID="{249051AA-9C5E-40C4-B711-D47C13FE803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Liste de contrôle"/>
        </a:ext>
      </dgm:extLst>
    </dgm:pt>
    <dgm:pt modelId="{B8B34E1E-2DAA-449F-95D6-A4FA8E46EF8D}" type="pres">
      <dgm:prSet presAssocID="{249051AA-9C5E-40C4-B711-D47C13FE8035}" presName="spaceRect" presStyleCnt="0"/>
      <dgm:spPr/>
    </dgm:pt>
    <dgm:pt modelId="{65A38942-FC6B-42D8-A0D5-362E32A0E3A9}" type="pres">
      <dgm:prSet presAssocID="{249051AA-9C5E-40C4-B711-D47C13FE8035}" presName="textRect" presStyleLbl="revTx" presStyleIdx="4" presStyleCnt="5">
        <dgm:presLayoutVars>
          <dgm:chMax val="1"/>
          <dgm:chPref val="1"/>
        </dgm:presLayoutVars>
      </dgm:prSet>
      <dgm:spPr/>
    </dgm:pt>
  </dgm:ptLst>
  <dgm:cxnLst>
    <dgm:cxn modelId="{59B02821-3C4C-48D0-9640-80078EA5A490}" srcId="{6CB87589-318E-4C72-BD2D-1503E033B7B9}" destId="{F890D23E-1317-4B9F-9FCC-940768C78823}" srcOrd="1" destOrd="0" parTransId="{00496B8B-9495-4F7F-89C0-B953D6640F7C}" sibTransId="{1EB0D782-84F0-4BDC-9539-3B672AC6DCA0}"/>
    <dgm:cxn modelId="{C28CB726-B667-4A3C-BEE3-EF94300425D6}" srcId="{6CB87589-318E-4C72-BD2D-1503E033B7B9}" destId="{441869CD-4B95-4969-B49D-BA2B3F23818B}" srcOrd="3" destOrd="0" parTransId="{200EDCB0-8C2B-4B9B-B5E4-A95F99FE2EFE}" sibTransId="{C90D9A68-ECD2-4E04-A9E4-5539CCE9917E}"/>
    <dgm:cxn modelId="{416DB931-61C0-454D-BCA5-C3C0A40EB1CD}" type="presOf" srcId="{441869CD-4B95-4969-B49D-BA2B3F23818B}" destId="{4E7DA336-42B7-4CC0-BD50-C32125F69F34}" srcOrd="0" destOrd="0" presId="urn:microsoft.com/office/officeart/2018/2/layout/IconLabelList"/>
    <dgm:cxn modelId="{ED544334-8D79-444E-AB63-597770E212BC}" type="presOf" srcId="{F890D23E-1317-4B9F-9FCC-940768C78823}" destId="{60E97365-4651-41CE-A6AE-13A6E61AF34F}" srcOrd="0" destOrd="0" presId="urn:microsoft.com/office/officeart/2018/2/layout/IconLabelList"/>
    <dgm:cxn modelId="{16538D3C-1BC7-4BB1-8957-DA6643B08340}" type="presOf" srcId="{A01254C0-3F46-4242-B07B-4F08523C131C}" destId="{52BB5355-566E-4CA6-901A-B755B54526C3}" srcOrd="0" destOrd="0" presId="urn:microsoft.com/office/officeart/2018/2/layout/IconLabelList"/>
    <dgm:cxn modelId="{11887A5D-9918-4CF9-B128-FB95DDD85105}" srcId="{6CB87589-318E-4C72-BD2D-1503E033B7B9}" destId="{249051AA-9C5E-40C4-B711-D47C13FE8035}" srcOrd="4" destOrd="0" parTransId="{0A516880-129F-44FA-AB55-ACD82D5D6064}" sibTransId="{92070F1E-85FA-4FF1-8CE9-7922F922983A}"/>
    <dgm:cxn modelId="{0367624E-11CB-45C7-BF25-70277EA2000C}" type="presOf" srcId="{6CB87589-318E-4C72-BD2D-1503E033B7B9}" destId="{0A12DC49-29B9-4A77-B290-85EC664247D5}" srcOrd="0" destOrd="0" presId="urn:microsoft.com/office/officeart/2018/2/layout/IconLabelList"/>
    <dgm:cxn modelId="{95582C53-0034-443A-AB5E-1F4338C3AC10}" srcId="{6CB87589-318E-4C72-BD2D-1503E033B7B9}" destId="{BD48A7C1-36DF-4F75-BB49-73579F7C432D}" srcOrd="0" destOrd="0" parTransId="{FA98F2A8-F6BF-45AF-BA50-D4BB308DA449}" sibTransId="{122FC823-E381-4DE8-A5DF-C020B322DD3F}"/>
    <dgm:cxn modelId="{9471C17D-F10E-4D45-BD79-7AECAEB8DF5F}" srcId="{6CB87589-318E-4C72-BD2D-1503E033B7B9}" destId="{A01254C0-3F46-4242-B07B-4F08523C131C}" srcOrd="2" destOrd="0" parTransId="{BABCEF16-B3BD-49EF-A06E-7C8677DB71F2}" sibTransId="{E8C72FF6-F6B8-4689-89E9-50DC7C20B593}"/>
    <dgm:cxn modelId="{E4757F87-4E4B-482D-9DD5-0BC3443FA06C}" type="presOf" srcId="{BD48A7C1-36DF-4F75-BB49-73579F7C432D}" destId="{0B16C81C-001D-44FA-88BA-511989148E68}" srcOrd="0" destOrd="0" presId="urn:microsoft.com/office/officeart/2018/2/layout/IconLabelList"/>
    <dgm:cxn modelId="{AFABA48C-A16C-46B3-86ED-517D15CA47DD}" type="presOf" srcId="{249051AA-9C5E-40C4-B711-D47C13FE8035}" destId="{65A38942-FC6B-42D8-A0D5-362E32A0E3A9}" srcOrd="0" destOrd="0" presId="urn:microsoft.com/office/officeart/2018/2/layout/IconLabelList"/>
    <dgm:cxn modelId="{01929C73-45E1-47F8-8550-35A2D801BC94}" type="presParOf" srcId="{0A12DC49-29B9-4A77-B290-85EC664247D5}" destId="{0DB0D60B-CFE4-460F-A721-044A54F22622}" srcOrd="0" destOrd="0" presId="urn:microsoft.com/office/officeart/2018/2/layout/IconLabelList"/>
    <dgm:cxn modelId="{AC1D5C07-989C-476C-80BB-173B27B93CCF}" type="presParOf" srcId="{0DB0D60B-CFE4-460F-A721-044A54F22622}" destId="{CCAAA4B6-FDD6-4C87-A559-BBC04A5FFBCF}" srcOrd="0" destOrd="0" presId="urn:microsoft.com/office/officeart/2018/2/layout/IconLabelList"/>
    <dgm:cxn modelId="{01A8E367-3C93-41DA-937F-0CEFE7332B39}" type="presParOf" srcId="{0DB0D60B-CFE4-460F-A721-044A54F22622}" destId="{190CD42D-2F1F-4BD6-9BBB-C1B1BCC1BB0B}" srcOrd="1" destOrd="0" presId="urn:microsoft.com/office/officeart/2018/2/layout/IconLabelList"/>
    <dgm:cxn modelId="{B17D789E-ABC0-4429-909C-31EA6007A294}" type="presParOf" srcId="{0DB0D60B-CFE4-460F-A721-044A54F22622}" destId="{0B16C81C-001D-44FA-88BA-511989148E68}" srcOrd="2" destOrd="0" presId="urn:microsoft.com/office/officeart/2018/2/layout/IconLabelList"/>
    <dgm:cxn modelId="{2ED38D7F-9919-47AA-910C-287B29A6B24C}" type="presParOf" srcId="{0A12DC49-29B9-4A77-B290-85EC664247D5}" destId="{A486CF70-0F06-4EFD-AD71-9EC8F4DBF0D3}" srcOrd="1" destOrd="0" presId="urn:microsoft.com/office/officeart/2018/2/layout/IconLabelList"/>
    <dgm:cxn modelId="{2F04AC7C-002A-4B4E-8075-4AAB6E6C78D8}" type="presParOf" srcId="{0A12DC49-29B9-4A77-B290-85EC664247D5}" destId="{377DC79F-191B-4142-B19E-3B2514677552}" srcOrd="2" destOrd="0" presId="urn:microsoft.com/office/officeart/2018/2/layout/IconLabelList"/>
    <dgm:cxn modelId="{C406FA5F-B970-4F55-B4E1-DB89EE8A5B7C}" type="presParOf" srcId="{377DC79F-191B-4142-B19E-3B2514677552}" destId="{5A30A3A8-9E9A-4362-BBBF-BF6648C62029}" srcOrd="0" destOrd="0" presId="urn:microsoft.com/office/officeart/2018/2/layout/IconLabelList"/>
    <dgm:cxn modelId="{C76B3C9A-C420-4173-B972-72E106C22BDF}" type="presParOf" srcId="{377DC79F-191B-4142-B19E-3B2514677552}" destId="{CE90B2D1-D03B-44B9-B7D8-10A2913EE428}" srcOrd="1" destOrd="0" presId="urn:microsoft.com/office/officeart/2018/2/layout/IconLabelList"/>
    <dgm:cxn modelId="{1DC177FA-3BE7-4B41-9520-A54D0B58016E}" type="presParOf" srcId="{377DC79F-191B-4142-B19E-3B2514677552}" destId="{60E97365-4651-41CE-A6AE-13A6E61AF34F}" srcOrd="2" destOrd="0" presId="urn:microsoft.com/office/officeart/2018/2/layout/IconLabelList"/>
    <dgm:cxn modelId="{36FDC7CD-6646-47AE-868F-22C56CA02678}" type="presParOf" srcId="{0A12DC49-29B9-4A77-B290-85EC664247D5}" destId="{28E0208B-BD39-487A-8CCD-B53819782573}" srcOrd="3" destOrd="0" presId="urn:microsoft.com/office/officeart/2018/2/layout/IconLabelList"/>
    <dgm:cxn modelId="{C65411E0-94B7-47F3-A94F-D14F3A32C018}" type="presParOf" srcId="{0A12DC49-29B9-4A77-B290-85EC664247D5}" destId="{8D5EC494-22F3-47B2-9444-5BAD5DCC6FBD}" srcOrd="4" destOrd="0" presId="urn:microsoft.com/office/officeart/2018/2/layout/IconLabelList"/>
    <dgm:cxn modelId="{D5A15733-832F-4C58-9B46-F68D3D980461}" type="presParOf" srcId="{8D5EC494-22F3-47B2-9444-5BAD5DCC6FBD}" destId="{5EF90EC2-E346-4FC0-8094-D0CC6A0C6228}" srcOrd="0" destOrd="0" presId="urn:microsoft.com/office/officeart/2018/2/layout/IconLabelList"/>
    <dgm:cxn modelId="{42692F8E-277C-484E-8390-DA5999B425DC}" type="presParOf" srcId="{8D5EC494-22F3-47B2-9444-5BAD5DCC6FBD}" destId="{41472FBA-5BFD-4964-9B87-510F1DEF91BC}" srcOrd="1" destOrd="0" presId="urn:microsoft.com/office/officeart/2018/2/layout/IconLabelList"/>
    <dgm:cxn modelId="{A949FCD3-ACCE-4A0A-BB30-75B933A15D37}" type="presParOf" srcId="{8D5EC494-22F3-47B2-9444-5BAD5DCC6FBD}" destId="{52BB5355-566E-4CA6-901A-B755B54526C3}" srcOrd="2" destOrd="0" presId="urn:microsoft.com/office/officeart/2018/2/layout/IconLabelList"/>
    <dgm:cxn modelId="{19D034A6-4311-43D3-A37C-1CB742FA035A}" type="presParOf" srcId="{0A12DC49-29B9-4A77-B290-85EC664247D5}" destId="{457F41AE-6213-4AB9-9471-94964DE13A40}" srcOrd="5" destOrd="0" presId="urn:microsoft.com/office/officeart/2018/2/layout/IconLabelList"/>
    <dgm:cxn modelId="{26943622-B515-4FB7-906B-B94AD46F6C07}" type="presParOf" srcId="{0A12DC49-29B9-4A77-B290-85EC664247D5}" destId="{4E821608-19F5-484C-B6C8-9A068DAB402C}" srcOrd="6" destOrd="0" presId="urn:microsoft.com/office/officeart/2018/2/layout/IconLabelList"/>
    <dgm:cxn modelId="{ED7ACC9E-5DF1-4D62-8F9B-DDC61E35E013}" type="presParOf" srcId="{4E821608-19F5-484C-B6C8-9A068DAB402C}" destId="{04329F2E-6B57-4200-B69D-45BA5120021B}" srcOrd="0" destOrd="0" presId="urn:microsoft.com/office/officeart/2018/2/layout/IconLabelList"/>
    <dgm:cxn modelId="{CC8D1F0A-AA60-44D1-8949-5CCDE391CDED}" type="presParOf" srcId="{4E821608-19F5-484C-B6C8-9A068DAB402C}" destId="{508C8186-2820-4EE4-B10B-91407226CB2F}" srcOrd="1" destOrd="0" presId="urn:microsoft.com/office/officeart/2018/2/layout/IconLabelList"/>
    <dgm:cxn modelId="{8600891D-A740-4A61-BA2E-6AF02C6173C4}" type="presParOf" srcId="{4E821608-19F5-484C-B6C8-9A068DAB402C}" destId="{4E7DA336-42B7-4CC0-BD50-C32125F69F34}" srcOrd="2" destOrd="0" presId="urn:microsoft.com/office/officeart/2018/2/layout/IconLabelList"/>
    <dgm:cxn modelId="{1C6C7CD3-23A5-4AA6-A32A-B981A714AE93}" type="presParOf" srcId="{0A12DC49-29B9-4A77-B290-85EC664247D5}" destId="{E8B73849-DF42-421D-88BC-A615BA87941E}" srcOrd="7" destOrd="0" presId="urn:microsoft.com/office/officeart/2018/2/layout/IconLabelList"/>
    <dgm:cxn modelId="{0B229C28-DE98-4482-AE68-D8C6E4F8E6A8}" type="presParOf" srcId="{0A12DC49-29B9-4A77-B290-85EC664247D5}" destId="{CA1D3FBA-43B7-42C0-AB70-10649C361664}" srcOrd="8" destOrd="0" presId="urn:microsoft.com/office/officeart/2018/2/layout/IconLabelList"/>
    <dgm:cxn modelId="{5D2EEBE0-D547-4838-8D53-77585F9F22B0}" type="presParOf" srcId="{CA1D3FBA-43B7-42C0-AB70-10649C361664}" destId="{48C40C8E-0EE6-4E7F-B7DD-DCC07232316B}" srcOrd="0" destOrd="0" presId="urn:microsoft.com/office/officeart/2018/2/layout/IconLabelList"/>
    <dgm:cxn modelId="{3F5AE4BF-D417-4BDC-B022-80E5C8DA5E87}" type="presParOf" srcId="{CA1D3FBA-43B7-42C0-AB70-10649C361664}" destId="{B8B34E1E-2DAA-449F-95D6-A4FA8E46EF8D}" srcOrd="1" destOrd="0" presId="urn:microsoft.com/office/officeart/2018/2/layout/IconLabelList"/>
    <dgm:cxn modelId="{A83415B9-1063-4BA1-B113-0C78317FACD3}" type="presParOf" srcId="{CA1D3FBA-43B7-42C0-AB70-10649C361664}" destId="{65A38942-FC6B-42D8-A0D5-362E32A0E3A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7059D2-8F53-474F-B155-2995F6D9CEBA}"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A0A348C0-E557-4ACE-AC8A-02CE00D7DB57}">
      <dgm:prSet/>
      <dgm:spPr/>
      <dgm:t>
        <a:bodyPr/>
        <a:lstStyle/>
        <a:p>
          <a:pPr>
            <a:lnSpc>
              <a:spcPct val="100000"/>
            </a:lnSpc>
          </a:pPr>
          <a:r>
            <a:rPr lang="fr-FR" b="0" i="0"/>
            <a:t>Distribution du courrier</a:t>
          </a:r>
          <a:endParaRPr lang="en-US"/>
        </a:p>
      </dgm:t>
    </dgm:pt>
    <dgm:pt modelId="{FB8C2E2B-E025-4548-97DD-35F6B9BC2BF3}" type="parTrans" cxnId="{69D233EC-4082-4032-8B4D-990587F1B32B}">
      <dgm:prSet/>
      <dgm:spPr/>
      <dgm:t>
        <a:bodyPr/>
        <a:lstStyle/>
        <a:p>
          <a:endParaRPr lang="en-US"/>
        </a:p>
      </dgm:t>
    </dgm:pt>
    <dgm:pt modelId="{3C12C2C8-85EF-4268-89E6-827F3834E09F}" type="sibTrans" cxnId="{69D233EC-4082-4032-8B4D-990587F1B32B}">
      <dgm:prSet/>
      <dgm:spPr/>
      <dgm:t>
        <a:bodyPr/>
        <a:lstStyle/>
        <a:p>
          <a:endParaRPr lang="en-US"/>
        </a:p>
      </dgm:t>
    </dgm:pt>
    <dgm:pt modelId="{07F133AF-6B28-40A3-A59D-B74A65437173}">
      <dgm:prSet/>
      <dgm:spPr/>
      <dgm:t>
        <a:bodyPr/>
        <a:lstStyle/>
        <a:p>
          <a:pPr>
            <a:lnSpc>
              <a:spcPct val="100000"/>
            </a:lnSpc>
          </a:pPr>
          <a:r>
            <a:rPr lang="fr-FR" dirty="0"/>
            <a:t>L</a:t>
          </a:r>
          <a:r>
            <a:rPr lang="fr-FR" b="0" i="0" dirty="0"/>
            <a:t>ivraison de colis en France et à l’international</a:t>
          </a:r>
          <a:endParaRPr lang="en-US" dirty="0"/>
        </a:p>
      </dgm:t>
    </dgm:pt>
    <dgm:pt modelId="{26B0D9BB-9C76-4B73-A5D3-4820B7A6BEE3}" type="parTrans" cxnId="{4EDD99FB-F3CF-43C6-AB83-78C5C33639A7}">
      <dgm:prSet/>
      <dgm:spPr/>
      <dgm:t>
        <a:bodyPr/>
        <a:lstStyle/>
        <a:p>
          <a:endParaRPr lang="en-US"/>
        </a:p>
      </dgm:t>
    </dgm:pt>
    <dgm:pt modelId="{4694E584-6BF3-4965-9D74-15D31D5C9562}" type="sibTrans" cxnId="{4EDD99FB-F3CF-43C6-AB83-78C5C33639A7}">
      <dgm:prSet/>
      <dgm:spPr/>
      <dgm:t>
        <a:bodyPr/>
        <a:lstStyle/>
        <a:p>
          <a:endParaRPr lang="en-US"/>
        </a:p>
      </dgm:t>
    </dgm:pt>
    <dgm:pt modelId="{1F2935AF-7FDA-4A80-83E2-AF8CEAA7CFCF}">
      <dgm:prSet/>
      <dgm:spPr/>
      <dgm:t>
        <a:bodyPr/>
        <a:lstStyle/>
        <a:p>
          <a:pPr>
            <a:lnSpc>
              <a:spcPct val="100000"/>
            </a:lnSpc>
          </a:pPr>
          <a:r>
            <a:rPr lang="fr-FR"/>
            <a:t>S</a:t>
          </a:r>
          <a:r>
            <a:rPr lang="fr-FR" b="0" i="0"/>
            <a:t>ervices de confiance numérique</a:t>
          </a:r>
          <a:endParaRPr lang="en-US"/>
        </a:p>
      </dgm:t>
    </dgm:pt>
    <dgm:pt modelId="{D6D6F09A-6988-4ECA-AB3A-7CBCDCED7FDA}" type="parTrans" cxnId="{A61889E3-957D-4A13-A6D6-770660788E84}">
      <dgm:prSet/>
      <dgm:spPr/>
      <dgm:t>
        <a:bodyPr/>
        <a:lstStyle/>
        <a:p>
          <a:endParaRPr lang="en-US"/>
        </a:p>
      </dgm:t>
    </dgm:pt>
    <dgm:pt modelId="{88474A77-8A3F-4051-A8F9-1D2BFF674AB1}" type="sibTrans" cxnId="{A61889E3-957D-4A13-A6D6-770660788E84}">
      <dgm:prSet/>
      <dgm:spPr/>
      <dgm:t>
        <a:bodyPr/>
        <a:lstStyle/>
        <a:p>
          <a:endParaRPr lang="en-US"/>
        </a:p>
      </dgm:t>
    </dgm:pt>
    <dgm:pt modelId="{07E03297-AA21-45E7-B048-E303DCD99892}">
      <dgm:prSet/>
      <dgm:spPr/>
      <dgm:t>
        <a:bodyPr/>
        <a:lstStyle/>
        <a:p>
          <a:pPr>
            <a:lnSpc>
              <a:spcPct val="100000"/>
            </a:lnSpc>
          </a:pPr>
          <a:r>
            <a:rPr lang="fr-FR"/>
            <a:t>S</a:t>
          </a:r>
          <a:r>
            <a:rPr lang="fr-FR" b="0" i="0"/>
            <a:t>ervices bancaires, assurance, téléphonie, maintien à domicile, facilitation de l’accès aux services publics, lutte contre l’illectronisme…</a:t>
          </a:r>
          <a:endParaRPr lang="en-US" dirty="0"/>
        </a:p>
      </dgm:t>
    </dgm:pt>
    <dgm:pt modelId="{17542846-E278-45FB-8624-8649A5DB9B61}" type="parTrans" cxnId="{96EE84A8-6F2F-4971-98ED-946AF61B9A88}">
      <dgm:prSet/>
      <dgm:spPr/>
      <dgm:t>
        <a:bodyPr/>
        <a:lstStyle/>
        <a:p>
          <a:endParaRPr lang="en-US"/>
        </a:p>
      </dgm:t>
    </dgm:pt>
    <dgm:pt modelId="{B8E84BAF-D0D7-4C2A-87DA-F3990272DE30}" type="sibTrans" cxnId="{96EE84A8-6F2F-4971-98ED-946AF61B9A88}">
      <dgm:prSet/>
      <dgm:spPr/>
      <dgm:t>
        <a:bodyPr/>
        <a:lstStyle/>
        <a:p>
          <a:endParaRPr lang="en-US"/>
        </a:p>
      </dgm:t>
    </dgm:pt>
    <dgm:pt modelId="{820F7783-AB07-4623-AE4C-D7542384FDD5}" type="pres">
      <dgm:prSet presAssocID="{047059D2-8F53-474F-B155-2995F6D9CEBA}" presName="root" presStyleCnt="0">
        <dgm:presLayoutVars>
          <dgm:dir/>
          <dgm:resizeHandles val="exact"/>
        </dgm:presLayoutVars>
      </dgm:prSet>
      <dgm:spPr/>
    </dgm:pt>
    <dgm:pt modelId="{139678A5-CEAF-4F06-8804-7D26F2C898BB}" type="pres">
      <dgm:prSet presAssocID="{A0A348C0-E557-4ACE-AC8A-02CE00D7DB57}" presName="compNode" presStyleCnt="0"/>
      <dgm:spPr/>
    </dgm:pt>
    <dgm:pt modelId="{84785079-E4C5-48AF-B5E6-4F8F64208AF1}" type="pres">
      <dgm:prSet presAssocID="{A0A348C0-E557-4ACE-AC8A-02CE00D7DB5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amion"/>
        </a:ext>
      </dgm:extLst>
    </dgm:pt>
    <dgm:pt modelId="{12CDD564-6F3B-4D93-993A-D08A3E1C96B9}" type="pres">
      <dgm:prSet presAssocID="{A0A348C0-E557-4ACE-AC8A-02CE00D7DB57}" presName="spaceRect" presStyleCnt="0"/>
      <dgm:spPr/>
    </dgm:pt>
    <dgm:pt modelId="{7D83A3F3-0CCD-40A0-9947-F7203EAF5444}" type="pres">
      <dgm:prSet presAssocID="{A0A348C0-E557-4ACE-AC8A-02CE00D7DB57}" presName="textRect" presStyleLbl="revTx" presStyleIdx="0" presStyleCnt="4">
        <dgm:presLayoutVars>
          <dgm:chMax val="1"/>
          <dgm:chPref val="1"/>
        </dgm:presLayoutVars>
      </dgm:prSet>
      <dgm:spPr/>
    </dgm:pt>
    <dgm:pt modelId="{6EC793B4-584A-4040-A113-C0E4CB162CD3}" type="pres">
      <dgm:prSet presAssocID="{3C12C2C8-85EF-4268-89E6-827F3834E09F}" presName="sibTrans" presStyleCnt="0"/>
      <dgm:spPr/>
    </dgm:pt>
    <dgm:pt modelId="{68EB7666-843D-44FC-9AAC-0D2C1B651B1D}" type="pres">
      <dgm:prSet presAssocID="{07F133AF-6B28-40A3-A59D-B74A65437173}" presName="compNode" presStyleCnt="0"/>
      <dgm:spPr/>
    </dgm:pt>
    <dgm:pt modelId="{5799C351-5AEB-400A-A797-3D5855E85227}" type="pres">
      <dgm:prSet presAssocID="{07F133AF-6B28-40A3-A59D-B74A6543717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oîte"/>
        </a:ext>
      </dgm:extLst>
    </dgm:pt>
    <dgm:pt modelId="{114AF86A-CB7B-4840-8185-D22C656626AD}" type="pres">
      <dgm:prSet presAssocID="{07F133AF-6B28-40A3-A59D-B74A65437173}" presName="spaceRect" presStyleCnt="0"/>
      <dgm:spPr/>
    </dgm:pt>
    <dgm:pt modelId="{51E25353-A6AD-4EE2-993A-CF2DB2D77C3C}" type="pres">
      <dgm:prSet presAssocID="{07F133AF-6B28-40A3-A59D-B74A65437173}" presName="textRect" presStyleLbl="revTx" presStyleIdx="1" presStyleCnt="4">
        <dgm:presLayoutVars>
          <dgm:chMax val="1"/>
          <dgm:chPref val="1"/>
        </dgm:presLayoutVars>
      </dgm:prSet>
      <dgm:spPr/>
    </dgm:pt>
    <dgm:pt modelId="{DC0CC07F-4FA8-4211-8AFA-CD1C30895F8A}" type="pres">
      <dgm:prSet presAssocID="{4694E584-6BF3-4965-9D74-15D31D5C9562}" presName="sibTrans" presStyleCnt="0"/>
      <dgm:spPr/>
    </dgm:pt>
    <dgm:pt modelId="{2E269B5B-E7FA-49D6-B4D3-124B6E64F03B}" type="pres">
      <dgm:prSet presAssocID="{1F2935AF-7FDA-4A80-83E2-AF8CEAA7CFCF}" presName="compNode" presStyleCnt="0"/>
      <dgm:spPr/>
    </dgm:pt>
    <dgm:pt modelId="{90F4489A-D7DB-4732-86EE-469A7C5E4083}" type="pres">
      <dgm:prSet presAssocID="{1F2935AF-7FDA-4A80-83E2-AF8CEAA7CFC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oche"/>
        </a:ext>
      </dgm:extLst>
    </dgm:pt>
    <dgm:pt modelId="{D719CDC1-CC6E-4286-B7E3-7FDB456AA2F1}" type="pres">
      <dgm:prSet presAssocID="{1F2935AF-7FDA-4A80-83E2-AF8CEAA7CFCF}" presName="spaceRect" presStyleCnt="0"/>
      <dgm:spPr/>
    </dgm:pt>
    <dgm:pt modelId="{096EAA14-A5D5-4D76-A0E3-25DA218D33D7}" type="pres">
      <dgm:prSet presAssocID="{1F2935AF-7FDA-4A80-83E2-AF8CEAA7CFCF}" presName="textRect" presStyleLbl="revTx" presStyleIdx="2" presStyleCnt="4">
        <dgm:presLayoutVars>
          <dgm:chMax val="1"/>
          <dgm:chPref val="1"/>
        </dgm:presLayoutVars>
      </dgm:prSet>
      <dgm:spPr/>
    </dgm:pt>
    <dgm:pt modelId="{CCDEC604-35BF-4269-8318-EDF16A6A1F6E}" type="pres">
      <dgm:prSet presAssocID="{88474A77-8A3F-4051-A8F9-1D2BFF674AB1}" presName="sibTrans" presStyleCnt="0"/>
      <dgm:spPr/>
    </dgm:pt>
    <dgm:pt modelId="{63B26B6A-5F2C-4BE4-8485-11064CA6D6E5}" type="pres">
      <dgm:prSet presAssocID="{07E03297-AA21-45E7-B048-E303DCD99892}" presName="compNode" presStyleCnt="0"/>
      <dgm:spPr/>
    </dgm:pt>
    <dgm:pt modelId="{AD8E26BB-B06E-4FDD-901E-B874BC2723B6}" type="pres">
      <dgm:prSet presAssocID="{07E03297-AA21-45E7-B048-E303DCD99892}" presName="iconRect" presStyleLbl="node1" presStyleIdx="3" presStyleCnt="4" custLinFactNeighborX="-925" custLinFactNeighborY="-2454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peaker Phone"/>
        </a:ext>
      </dgm:extLst>
    </dgm:pt>
    <dgm:pt modelId="{35FAA52B-6D26-4376-9EA9-7475EEC39086}" type="pres">
      <dgm:prSet presAssocID="{07E03297-AA21-45E7-B048-E303DCD99892}" presName="spaceRect" presStyleCnt="0"/>
      <dgm:spPr/>
    </dgm:pt>
    <dgm:pt modelId="{EAF1F329-3EF8-4148-B053-96A37B511F77}" type="pres">
      <dgm:prSet presAssocID="{07E03297-AA21-45E7-B048-E303DCD99892}" presName="textRect" presStyleLbl="revTx" presStyleIdx="3" presStyleCnt="4" custLinFactNeighborY="-26655">
        <dgm:presLayoutVars>
          <dgm:chMax val="1"/>
          <dgm:chPref val="1"/>
        </dgm:presLayoutVars>
      </dgm:prSet>
      <dgm:spPr/>
    </dgm:pt>
  </dgm:ptLst>
  <dgm:cxnLst>
    <dgm:cxn modelId="{353CCE10-0057-48F2-8BC3-2D87AA793DEE}" type="presOf" srcId="{07F133AF-6B28-40A3-A59D-B74A65437173}" destId="{51E25353-A6AD-4EE2-993A-CF2DB2D77C3C}" srcOrd="0" destOrd="0" presId="urn:microsoft.com/office/officeart/2018/2/layout/IconLabelList"/>
    <dgm:cxn modelId="{4727B331-A4E8-450D-99ED-A279E04C14EE}" type="presOf" srcId="{07E03297-AA21-45E7-B048-E303DCD99892}" destId="{EAF1F329-3EF8-4148-B053-96A37B511F77}" srcOrd="0" destOrd="0" presId="urn:microsoft.com/office/officeart/2018/2/layout/IconLabelList"/>
    <dgm:cxn modelId="{040D7A3B-FE58-4100-AD44-E83389BA8EAC}" type="presOf" srcId="{047059D2-8F53-474F-B155-2995F6D9CEBA}" destId="{820F7783-AB07-4623-AE4C-D7542384FDD5}" srcOrd="0" destOrd="0" presId="urn:microsoft.com/office/officeart/2018/2/layout/IconLabelList"/>
    <dgm:cxn modelId="{FE78B464-F8B1-4928-897E-EC4968F19DD7}" type="presOf" srcId="{A0A348C0-E557-4ACE-AC8A-02CE00D7DB57}" destId="{7D83A3F3-0CCD-40A0-9947-F7203EAF5444}" srcOrd="0" destOrd="0" presId="urn:microsoft.com/office/officeart/2018/2/layout/IconLabelList"/>
    <dgm:cxn modelId="{96EE84A8-6F2F-4971-98ED-946AF61B9A88}" srcId="{047059D2-8F53-474F-B155-2995F6D9CEBA}" destId="{07E03297-AA21-45E7-B048-E303DCD99892}" srcOrd="3" destOrd="0" parTransId="{17542846-E278-45FB-8624-8649A5DB9B61}" sibTransId="{B8E84BAF-D0D7-4C2A-87DA-F3990272DE30}"/>
    <dgm:cxn modelId="{348A59E3-C8DC-4F7D-B43F-91268E67B2A4}" type="presOf" srcId="{1F2935AF-7FDA-4A80-83E2-AF8CEAA7CFCF}" destId="{096EAA14-A5D5-4D76-A0E3-25DA218D33D7}" srcOrd="0" destOrd="0" presId="urn:microsoft.com/office/officeart/2018/2/layout/IconLabelList"/>
    <dgm:cxn modelId="{A61889E3-957D-4A13-A6D6-770660788E84}" srcId="{047059D2-8F53-474F-B155-2995F6D9CEBA}" destId="{1F2935AF-7FDA-4A80-83E2-AF8CEAA7CFCF}" srcOrd="2" destOrd="0" parTransId="{D6D6F09A-6988-4ECA-AB3A-7CBCDCED7FDA}" sibTransId="{88474A77-8A3F-4051-A8F9-1D2BFF674AB1}"/>
    <dgm:cxn modelId="{69D233EC-4082-4032-8B4D-990587F1B32B}" srcId="{047059D2-8F53-474F-B155-2995F6D9CEBA}" destId="{A0A348C0-E557-4ACE-AC8A-02CE00D7DB57}" srcOrd="0" destOrd="0" parTransId="{FB8C2E2B-E025-4548-97DD-35F6B9BC2BF3}" sibTransId="{3C12C2C8-85EF-4268-89E6-827F3834E09F}"/>
    <dgm:cxn modelId="{4EDD99FB-F3CF-43C6-AB83-78C5C33639A7}" srcId="{047059D2-8F53-474F-B155-2995F6D9CEBA}" destId="{07F133AF-6B28-40A3-A59D-B74A65437173}" srcOrd="1" destOrd="0" parTransId="{26B0D9BB-9C76-4B73-A5D3-4820B7A6BEE3}" sibTransId="{4694E584-6BF3-4965-9D74-15D31D5C9562}"/>
    <dgm:cxn modelId="{6D76669B-60C9-44B7-8AD2-9F31267C9D40}" type="presParOf" srcId="{820F7783-AB07-4623-AE4C-D7542384FDD5}" destId="{139678A5-CEAF-4F06-8804-7D26F2C898BB}" srcOrd="0" destOrd="0" presId="urn:microsoft.com/office/officeart/2018/2/layout/IconLabelList"/>
    <dgm:cxn modelId="{C919878E-3423-4964-94D7-81B1A3CAC487}" type="presParOf" srcId="{139678A5-CEAF-4F06-8804-7D26F2C898BB}" destId="{84785079-E4C5-48AF-B5E6-4F8F64208AF1}" srcOrd="0" destOrd="0" presId="urn:microsoft.com/office/officeart/2018/2/layout/IconLabelList"/>
    <dgm:cxn modelId="{E6E75313-54CF-4237-8048-2C95300210E6}" type="presParOf" srcId="{139678A5-CEAF-4F06-8804-7D26F2C898BB}" destId="{12CDD564-6F3B-4D93-993A-D08A3E1C96B9}" srcOrd="1" destOrd="0" presId="urn:microsoft.com/office/officeart/2018/2/layout/IconLabelList"/>
    <dgm:cxn modelId="{82D02804-EF0B-40DF-B67B-5FE0BD646B13}" type="presParOf" srcId="{139678A5-CEAF-4F06-8804-7D26F2C898BB}" destId="{7D83A3F3-0CCD-40A0-9947-F7203EAF5444}" srcOrd="2" destOrd="0" presId="urn:microsoft.com/office/officeart/2018/2/layout/IconLabelList"/>
    <dgm:cxn modelId="{60A00877-5E74-47C8-B346-21AA88F33F9C}" type="presParOf" srcId="{820F7783-AB07-4623-AE4C-D7542384FDD5}" destId="{6EC793B4-584A-4040-A113-C0E4CB162CD3}" srcOrd="1" destOrd="0" presId="urn:microsoft.com/office/officeart/2018/2/layout/IconLabelList"/>
    <dgm:cxn modelId="{FC313D9C-E238-435E-AAB5-D4D919CC5576}" type="presParOf" srcId="{820F7783-AB07-4623-AE4C-D7542384FDD5}" destId="{68EB7666-843D-44FC-9AAC-0D2C1B651B1D}" srcOrd="2" destOrd="0" presId="urn:microsoft.com/office/officeart/2018/2/layout/IconLabelList"/>
    <dgm:cxn modelId="{D1DE27BB-11D3-4183-A6E6-64E376461CCC}" type="presParOf" srcId="{68EB7666-843D-44FC-9AAC-0D2C1B651B1D}" destId="{5799C351-5AEB-400A-A797-3D5855E85227}" srcOrd="0" destOrd="0" presId="urn:microsoft.com/office/officeart/2018/2/layout/IconLabelList"/>
    <dgm:cxn modelId="{6D7006DB-200E-42BA-B500-35B20F5C4CD2}" type="presParOf" srcId="{68EB7666-843D-44FC-9AAC-0D2C1B651B1D}" destId="{114AF86A-CB7B-4840-8185-D22C656626AD}" srcOrd="1" destOrd="0" presId="urn:microsoft.com/office/officeart/2018/2/layout/IconLabelList"/>
    <dgm:cxn modelId="{E9F7226C-EE4E-4C67-B54F-3BE9AF8DED75}" type="presParOf" srcId="{68EB7666-843D-44FC-9AAC-0D2C1B651B1D}" destId="{51E25353-A6AD-4EE2-993A-CF2DB2D77C3C}" srcOrd="2" destOrd="0" presId="urn:microsoft.com/office/officeart/2018/2/layout/IconLabelList"/>
    <dgm:cxn modelId="{62FAF1E6-43D3-4970-B4ED-BD2983CF9170}" type="presParOf" srcId="{820F7783-AB07-4623-AE4C-D7542384FDD5}" destId="{DC0CC07F-4FA8-4211-8AFA-CD1C30895F8A}" srcOrd="3" destOrd="0" presId="urn:microsoft.com/office/officeart/2018/2/layout/IconLabelList"/>
    <dgm:cxn modelId="{472A0F86-BE83-4B22-A3CF-72AF8637D363}" type="presParOf" srcId="{820F7783-AB07-4623-AE4C-D7542384FDD5}" destId="{2E269B5B-E7FA-49D6-B4D3-124B6E64F03B}" srcOrd="4" destOrd="0" presId="urn:microsoft.com/office/officeart/2018/2/layout/IconLabelList"/>
    <dgm:cxn modelId="{5A8C40AD-70F2-4AF3-8B06-70473933E339}" type="presParOf" srcId="{2E269B5B-E7FA-49D6-B4D3-124B6E64F03B}" destId="{90F4489A-D7DB-4732-86EE-469A7C5E4083}" srcOrd="0" destOrd="0" presId="urn:microsoft.com/office/officeart/2018/2/layout/IconLabelList"/>
    <dgm:cxn modelId="{427A4D57-BBE8-481F-8F2F-289A5A51BD24}" type="presParOf" srcId="{2E269B5B-E7FA-49D6-B4D3-124B6E64F03B}" destId="{D719CDC1-CC6E-4286-B7E3-7FDB456AA2F1}" srcOrd="1" destOrd="0" presId="urn:microsoft.com/office/officeart/2018/2/layout/IconLabelList"/>
    <dgm:cxn modelId="{2AC6D3CD-2545-444C-A364-980991E798EF}" type="presParOf" srcId="{2E269B5B-E7FA-49D6-B4D3-124B6E64F03B}" destId="{096EAA14-A5D5-4D76-A0E3-25DA218D33D7}" srcOrd="2" destOrd="0" presId="urn:microsoft.com/office/officeart/2018/2/layout/IconLabelList"/>
    <dgm:cxn modelId="{B28D4EA1-6A78-4841-824B-FEB16FD68575}" type="presParOf" srcId="{820F7783-AB07-4623-AE4C-D7542384FDD5}" destId="{CCDEC604-35BF-4269-8318-EDF16A6A1F6E}" srcOrd="5" destOrd="0" presId="urn:microsoft.com/office/officeart/2018/2/layout/IconLabelList"/>
    <dgm:cxn modelId="{D75A08AB-4A1A-46DC-B2D1-B737B420E376}" type="presParOf" srcId="{820F7783-AB07-4623-AE4C-D7542384FDD5}" destId="{63B26B6A-5F2C-4BE4-8485-11064CA6D6E5}" srcOrd="6" destOrd="0" presId="urn:microsoft.com/office/officeart/2018/2/layout/IconLabelList"/>
    <dgm:cxn modelId="{63ABE78D-2377-40A6-BE44-4C8CDCD2905F}" type="presParOf" srcId="{63B26B6A-5F2C-4BE4-8485-11064CA6D6E5}" destId="{AD8E26BB-B06E-4FDD-901E-B874BC2723B6}" srcOrd="0" destOrd="0" presId="urn:microsoft.com/office/officeart/2018/2/layout/IconLabelList"/>
    <dgm:cxn modelId="{B20C95A7-7F35-4DD3-B648-D016DA2D4E5C}" type="presParOf" srcId="{63B26B6A-5F2C-4BE4-8485-11064CA6D6E5}" destId="{35FAA52B-6D26-4376-9EA9-7475EEC39086}" srcOrd="1" destOrd="0" presId="urn:microsoft.com/office/officeart/2018/2/layout/IconLabelList"/>
    <dgm:cxn modelId="{B496AEC4-2A94-4E36-8252-735E9A0E49F8}" type="presParOf" srcId="{63B26B6A-5F2C-4BE4-8485-11064CA6D6E5}" destId="{EAF1F329-3EF8-4148-B053-96A37B511F77}"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47059D2-8F53-474F-B155-2995F6D9CEBA}"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A0A348C0-E557-4ACE-AC8A-02CE00D7DB57}">
      <dgm:prSet/>
      <dgm:spPr/>
      <dgm:t>
        <a:bodyPr/>
        <a:lstStyle/>
        <a:p>
          <a:pPr>
            <a:lnSpc>
              <a:spcPct val="100000"/>
            </a:lnSpc>
          </a:pPr>
          <a:r>
            <a:rPr lang="fr-FR" b="0" i="0"/>
            <a:t>Distribution du courrier</a:t>
          </a:r>
          <a:endParaRPr lang="en-US" dirty="0"/>
        </a:p>
      </dgm:t>
    </dgm:pt>
    <dgm:pt modelId="{FB8C2E2B-E025-4548-97DD-35F6B9BC2BF3}" type="parTrans" cxnId="{69D233EC-4082-4032-8B4D-990587F1B32B}">
      <dgm:prSet/>
      <dgm:spPr/>
      <dgm:t>
        <a:bodyPr/>
        <a:lstStyle/>
        <a:p>
          <a:endParaRPr lang="en-US"/>
        </a:p>
      </dgm:t>
    </dgm:pt>
    <dgm:pt modelId="{3C12C2C8-85EF-4268-89E6-827F3834E09F}" type="sibTrans" cxnId="{69D233EC-4082-4032-8B4D-990587F1B32B}">
      <dgm:prSet/>
      <dgm:spPr/>
      <dgm:t>
        <a:bodyPr/>
        <a:lstStyle/>
        <a:p>
          <a:endParaRPr lang="en-US"/>
        </a:p>
      </dgm:t>
    </dgm:pt>
    <dgm:pt modelId="{07F133AF-6B28-40A3-A59D-B74A65437173}">
      <dgm:prSet/>
      <dgm:spPr/>
      <dgm:t>
        <a:bodyPr/>
        <a:lstStyle/>
        <a:p>
          <a:pPr>
            <a:lnSpc>
              <a:spcPct val="100000"/>
            </a:lnSpc>
          </a:pPr>
          <a:r>
            <a:rPr lang="fr-FR"/>
            <a:t>L</a:t>
          </a:r>
          <a:r>
            <a:rPr lang="fr-FR" b="0" i="0"/>
            <a:t>ivraison de colis en France et à l’international</a:t>
          </a:r>
          <a:endParaRPr lang="en-US" dirty="0"/>
        </a:p>
      </dgm:t>
    </dgm:pt>
    <dgm:pt modelId="{26B0D9BB-9C76-4B73-A5D3-4820B7A6BEE3}" type="parTrans" cxnId="{4EDD99FB-F3CF-43C6-AB83-78C5C33639A7}">
      <dgm:prSet/>
      <dgm:spPr/>
      <dgm:t>
        <a:bodyPr/>
        <a:lstStyle/>
        <a:p>
          <a:endParaRPr lang="en-US"/>
        </a:p>
      </dgm:t>
    </dgm:pt>
    <dgm:pt modelId="{4694E584-6BF3-4965-9D74-15D31D5C9562}" type="sibTrans" cxnId="{4EDD99FB-F3CF-43C6-AB83-78C5C33639A7}">
      <dgm:prSet/>
      <dgm:spPr/>
      <dgm:t>
        <a:bodyPr/>
        <a:lstStyle/>
        <a:p>
          <a:endParaRPr lang="en-US"/>
        </a:p>
      </dgm:t>
    </dgm:pt>
    <dgm:pt modelId="{1F2935AF-7FDA-4A80-83E2-AF8CEAA7CFCF}">
      <dgm:prSet/>
      <dgm:spPr/>
      <dgm:t>
        <a:bodyPr/>
        <a:lstStyle/>
        <a:p>
          <a:pPr>
            <a:lnSpc>
              <a:spcPct val="100000"/>
            </a:lnSpc>
          </a:pPr>
          <a:r>
            <a:rPr lang="fr-FR"/>
            <a:t>S</a:t>
          </a:r>
          <a:r>
            <a:rPr lang="fr-FR" b="0" i="0"/>
            <a:t>ervices de confiance numérique</a:t>
          </a:r>
          <a:endParaRPr lang="en-US" dirty="0"/>
        </a:p>
      </dgm:t>
    </dgm:pt>
    <dgm:pt modelId="{D6D6F09A-6988-4ECA-AB3A-7CBCDCED7FDA}" type="parTrans" cxnId="{A61889E3-957D-4A13-A6D6-770660788E84}">
      <dgm:prSet/>
      <dgm:spPr/>
      <dgm:t>
        <a:bodyPr/>
        <a:lstStyle/>
        <a:p>
          <a:endParaRPr lang="en-US"/>
        </a:p>
      </dgm:t>
    </dgm:pt>
    <dgm:pt modelId="{88474A77-8A3F-4051-A8F9-1D2BFF674AB1}" type="sibTrans" cxnId="{A61889E3-957D-4A13-A6D6-770660788E84}">
      <dgm:prSet/>
      <dgm:spPr/>
      <dgm:t>
        <a:bodyPr/>
        <a:lstStyle/>
        <a:p>
          <a:endParaRPr lang="en-US"/>
        </a:p>
      </dgm:t>
    </dgm:pt>
    <dgm:pt modelId="{07E03297-AA21-45E7-B048-E303DCD99892}">
      <dgm:prSet custT="1"/>
      <dgm:spPr/>
      <dgm:t>
        <a:bodyPr/>
        <a:lstStyle/>
        <a:p>
          <a:pPr>
            <a:lnSpc>
              <a:spcPct val="100000"/>
            </a:lnSpc>
          </a:pPr>
          <a:endParaRPr lang="en-US" sz="1300" kern="1200" dirty="0">
            <a:solidFill>
              <a:prstClr val="black">
                <a:hueOff val="0"/>
                <a:satOff val="0"/>
                <a:lumOff val="0"/>
                <a:alphaOff val="0"/>
              </a:prstClr>
            </a:solidFill>
            <a:latin typeface="Aptos" panose="02110004020202020204"/>
            <a:ea typeface="+mn-ea"/>
            <a:cs typeface="+mn-cs"/>
          </a:endParaRPr>
        </a:p>
      </dgm:t>
    </dgm:pt>
    <dgm:pt modelId="{B8E84BAF-D0D7-4C2A-87DA-F3990272DE30}" type="sibTrans" cxnId="{96EE84A8-6F2F-4971-98ED-946AF61B9A88}">
      <dgm:prSet/>
      <dgm:spPr/>
      <dgm:t>
        <a:bodyPr/>
        <a:lstStyle/>
        <a:p>
          <a:endParaRPr lang="en-US"/>
        </a:p>
      </dgm:t>
    </dgm:pt>
    <dgm:pt modelId="{17542846-E278-45FB-8624-8649A5DB9B61}" type="parTrans" cxnId="{96EE84A8-6F2F-4971-98ED-946AF61B9A88}">
      <dgm:prSet/>
      <dgm:spPr/>
      <dgm:t>
        <a:bodyPr/>
        <a:lstStyle/>
        <a:p>
          <a:endParaRPr lang="en-US"/>
        </a:p>
      </dgm:t>
    </dgm:pt>
    <dgm:pt modelId="{820F7783-AB07-4623-AE4C-D7542384FDD5}" type="pres">
      <dgm:prSet presAssocID="{047059D2-8F53-474F-B155-2995F6D9CEBA}" presName="root" presStyleCnt="0">
        <dgm:presLayoutVars>
          <dgm:dir/>
          <dgm:resizeHandles val="exact"/>
        </dgm:presLayoutVars>
      </dgm:prSet>
      <dgm:spPr/>
    </dgm:pt>
    <dgm:pt modelId="{139678A5-CEAF-4F06-8804-7D26F2C898BB}" type="pres">
      <dgm:prSet presAssocID="{A0A348C0-E557-4ACE-AC8A-02CE00D7DB57}" presName="compNode" presStyleCnt="0"/>
      <dgm:spPr/>
    </dgm:pt>
    <dgm:pt modelId="{84785079-E4C5-48AF-B5E6-4F8F64208AF1}" type="pres">
      <dgm:prSet presAssocID="{A0A348C0-E557-4ACE-AC8A-02CE00D7DB5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amion"/>
        </a:ext>
      </dgm:extLst>
    </dgm:pt>
    <dgm:pt modelId="{12CDD564-6F3B-4D93-993A-D08A3E1C96B9}" type="pres">
      <dgm:prSet presAssocID="{A0A348C0-E557-4ACE-AC8A-02CE00D7DB57}" presName="spaceRect" presStyleCnt="0"/>
      <dgm:spPr/>
    </dgm:pt>
    <dgm:pt modelId="{7D83A3F3-0CCD-40A0-9947-F7203EAF5444}" type="pres">
      <dgm:prSet presAssocID="{A0A348C0-E557-4ACE-AC8A-02CE00D7DB57}" presName="textRect" presStyleLbl="revTx" presStyleIdx="0" presStyleCnt="4">
        <dgm:presLayoutVars>
          <dgm:chMax val="1"/>
          <dgm:chPref val="1"/>
        </dgm:presLayoutVars>
      </dgm:prSet>
      <dgm:spPr/>
    </dgm:pt>
    <dgm:pt modelId="{6EC793B4-584A-4040-A113-C0E4CB162CD3}" type="pres">
      <dgm:prSet presAssocID="{3C12C2C8-85EF-4268-89E6-827F3834E09F}" presName="sibTrans" presStyleCnt="0"/>
      <dgm:spPr/>
    </dgm:pt>
    <dgm:pt modelId="{68EB7666-843D-44FC-9AAC-0D2C1B651B1D}" type="pres">
      <dgm:prSet presAssocID="{07F133AF-6B28-40A3-A59D-B74A65437173}" presName="compNode" presStyleCnt="0"/>
      <dgm:spPr/>
    </dgm:pt>
    <dgm:pt modelId="{5799C351-5AEB-400A-A797-3D5855E85227}" type="pres">
      <dgm:prSet presAssocID="{07F133AF-6B28-40A3-A59D-B74A6543717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oîte"/>
        </a:ext>
      </dgm:extLst>
    </dgm:pt>
    <dgm:pt modelId="{114AF86A-CB7B-4840-8185-D22C656626AD}" type="pres">
      <dgm:prSet presAssocID="{07F133AF-6B28-40A3-A59D-B74A65437173}" presName="spaceRect" presStyleCnt="0"/>
      <dgm:spPr/>
    </dgm:pt>
    <dgm:pt modelId="{51E25353-A6AD-4EE2-993A-CF2DB2D77C3C}" type="pres">
      <dgm:prSet presAssocID="{07F133AF-6B28-40A3-A59D-B74A65437173}" presName="textRect" presStyleLbl="revTx" presStyleIdx="1" presStyleCnt="4">
        <dgm:presLayoutVars>
          <dgm:chMax val="1"/>
          <dgm:chPref val="1"/>
        </dgm:presLayoutVars>
      </dgm:prSet>
      <dgm:spPr/>
    </dgm:pt>
    <dgm:pt modelId="{DC0CC07F-4FA8-4211-8AFA-CD1C30895F8A}" type="pres">
      <dgm:prSet presAssocID="{4694E584-6BF3-4965-9D74-15D31D5C9562}" presName="sibTrans" presStyleCnt="0"/>
      <dgm:spPr/>
    </dgm:pt>
    <dgm:pt modelId="{2E269B5B-E7FA-49D6-B4D3-124B6E64F03B}" type="pres">
      <dgm:prSet presAssocID="{1F2935AF-7FDA-4A80-83E2-AF8CEAA7CFCF}" presName="compNode" presStyleCnt="0"/>
      <dgm:spPr/>
    </dgm:pt>
    <dgm:pt modelId="{90F4489A-D7DB-4732-86EE-469A7C5E4083}" type="pres">
      <dgm:prSet presAssocID="{1F2935AF-7FDA-4A80-83E2-AF8CEAA7CFC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oche"/>
        </a:ext>
      </dgm:extLst>
    </dgm:pt>
    <dgm:pt modelId="{D719CDC1-CC6E-4286-B7E3-7FDB456AA2F1}" type="pres">
      <dgm:prSet presAssocID="{1F2935AF-7FDA-4A80-83E2-AF8CEAA7CFCF}" presName="spaceRect" presStyleCnt="0"/>
      <dgm:spPr/>
    </dgm:pt>
    <dgm:pt modelId="{096EAA14-A5D5-4D76-A0E3-25DA218D33D7}" type="pres">
      <dgm:prSet presAssocID="{1F2935AF-7FDA-4A80-83E2-AF8CEAA7CFCF}" presName="textRect" presStyleLbl="revTx" presStyleIdx="2" presStyleCnt="4">
        <dgm:presLayoutVars>
          <dgm:chMax val="1"/>
          <dgm:chPref val="1"/>
        </dgm:presLayoutVars>
      </dgm:prSet>
      <dgm:spPr/>
    </dgm:pt>
    <dgm:pt modelId="{CCDEC604-35BF-4269-8318-EDF16A6A1F6E}" type="pres">
      <dgm:prSet presAssocID="{88474A77-8A3F-4051-A8F9-1D2BFF674AB1}" presName="sibTrans" presStyleCnt="0"/>
      <dgm:spPr/>
    </dgm:pt>
    <dgm:pt modelId="{63B26B6A-5F2C-4BE4-8485-11064CA6D6E5}" type="pres">
      <dgm:prSet presAssocID="{07E03297-AA21-45E7-B048-E303DCD99892}" presName="compNode" presStyleCnt="0"/>
      <dgm:spPr/>
    </dgm:pt>
    <dgm:pt modelId="{AD8E26BB-B06E-4FDD-901E-B874BC2723B6}" type="pres">
      <dgm:prSet presAssocID="{07E03297-AA21-45E7-B048-E303DCD99892}" presName="iconRect" presStyleLbl="node1" presStyleIdx="3" presStyleCnt="4" custLinFactX="-121732" custLinFactNeighborX="-200000" custLinFactNeighborY="-3185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peaker Phone"/>
        </a:ext>
      </dgm:extLst>
    </dgm:pt>
    <dgm:pt modelId="{35FAA52B-6D26-4376-9EA9-7475EEC39086}" type="pres">
      <dgm:prSet presAssocID="{07E03297-AA21-45E7-B048-E303DCD99892}" presName="spaceRect" presStyleCnt="0"/>
      <dgm:spPr/>
    </dgm:pt>
    <dgm:pt modelId="{EAF1F329-3EF8-4148-B053-96A37B511F77}" type="pres">
      <dgm:prSet presAssocID="{07E03297-AA21-45E7-B048-E303DCD99892}" presName="textRect" presStyleLbl="revTx" presStyleIdx="3" presStyleCnt="4" custAng="10800000" custFlipVert="1" custScaleX="127079" custScaleY="78724" custLinFactX="-13016" custLinFactNeighborX="-100000" custLinFactNeighborY="-5973">
        <dgm:presLayoutVars>
          <dgm:chMax val="1"/>
          <dgm:chPref val="1"/>
        </dgm:presLayoutVars>
      </dgm:prSet>
      <dgm:spPr/>
    </dgm:pt>
  </dgm:ptLst>
  <dgm:cxnLst>
    <dgm:cxn modelId="{EF37FD1F-EF01-4C2D-A937-227F0788A45C}" type="presOf" srcId="{1F2935AF-7FDA-4A80-83E2-AF8CEAA7CFCF}" destId="{096EAA14-A5D5-4D76-A0E3-25DA218D33D7}" srcOrd="0" destOrd="0" presId="urn:microsoft.com/office/officeart/2018/2/layout/IconLabelList"/>
    <dgm:cxn modelId="{FB73005C-B60E-4204-8E18-E4DDEAC49908}" type="presOf" srcId="{047059D2-8F53-474F-B155-2995F6D9CEBA}" destId="{820F7783-AB07-4623-AE4C-D7542384FDD5}" srcOrd="0" destOrd="0" presId="urn:microsoft.com/office/officeart/2018/2/layout/IconLabelList"/>
    <dgm:cxn modelId="{1672C87E-E5F0-4221-BEAF-0AB7BCED4CB6}" type="presOf" srcId="{07F133AF-6B28-40A3-A59D-B74A65437173}" destId="{51E25353-A6AD-4EE2-993A-CF2DB2D77C3C}" srcOrd="0" destOrd="0" presId="urn:microsoft.com/office/officeart/2018/2/layout/IconLabelList"/>
    <dgm:cxn modelId="{96EE84A8-6F2F-4971-98ED-946AF61B9A88}" srcId="{047059D2-8F53-474F-B155-2995F6D9CEBA}" destId="{07E03297-AA21-45E7-B048-E303DCD99892}" srcOrd="3" destOrd="0" parTransId="{17542846-E278-45FB-8624-8649A5DB9B61}" sibTransId="{B8E84BAF-D0D7-4C2A-87DA-F3990272DE30}"/>
    <dgm:cxn modelId="{C5EB3BBD-CB82-4954-A930-ECC3A8364C81}" type="presOf" srcId="{A0A348C0-E557-4ACE-AC8A-02CE00D7DB57}" destId="{7D83A3F3-0CCD-40A0-9947-F7203EAF5444}" srcOrd="0" destOrd="0" presId="urn:microsoft.com/office/officeart/2018/2/layout/IconLabelList"/>
    <dgm:cxn modelId="{173AA1E0-6AB1-4F1F-9A1B-8A738846C881}" type="presOf" srcId="{07E03297-AA21-45E7-B048-E303DCD99892}" destId="{EAF1F329-3EF8-4148-B053-96A37B511F77}" srcOrd="0" destOrd="0" presId="urn:microsoft.com/office/officeart/2018/2/layout/IconLabelList"/>
    <dgm:cxn modelId="{A61889E3-957D-4A13-A6D6-770660788E84}" srcId="{047059D2-8F53-474F-B155-2995F6D9CEBA}" destId="{1F2935AF-7FDA-4A80-83E2-AF8CEAA7CFCF}" srcOrd="2" destOrd="0" parTransId="{D6D6F09A-6988-4ECA-AB3A-7CBCDCED7FDA}" sibTransId="{88474A77-8A3F-4051-A8F9-1D2BFF674AB1}"/>
    <dgm:cxn modelId="{69D233EC-4082-4032-8B4D-990587F1B32B}" srcId="{047059D2-8F53-474F-B155-2995F6D9CEBA}" destId="{A0A348C0-E557-4ACE-AC8A-02CE00D7DB57}" srcOrd="0" destOrd="0" parTransId="{FB8C2E2B-E025-4548-97DD-35F6B9BC2BF3}" sibTransId="{3C12C2C8-85EF-4268-89E6-827F3834E09F}"/>
    <dgm:cxn modelId="{4EDD99FB-F3CF-43C6-AB83-78C5C33639A7}" srcId="{047059D2-8F53-474F-B155-2995F6D9CEBA}" destId="{07F133AF-6B28-40A3-A59D-B74A65437173}" srcOrd="1" destOrd="0" parTransId="{26B0D9BB-9C76-4B73-A5D3-4820B7A6BEE3}" sibTransId="{4694E584-6BF3-4965-9D74-15D31D5C9562}"/>
    <dgm:cxn modelId="{0A245C14-B876-4C01-9CF5-1DC7D9B6DA9B}" type="presParOf" srcId="{820F7783-AB07-4623-AE4C-D7542384FDD5}" destId="{139678A5-CEAF-4F06-8804-7D26F2C898BB}" srcOrd="0" destOrd="0" presId="urn:microsoft.com/office/officeart/2018/2/layout/IconLabelList"/>
    <dgm:cxn modelId="{3A05FCB2-6151-4500-96EC-597426E4EEEB}" type="presParOf" srcId="{139678A5-CEAF-4F06-8804-7D26F2C898BB}" destId="{84785079-E4C5-48AF-B5E6-4F8F64208AF1}" srcOrd="0" destOrd="0" presId="urn:microsoft.com/office/officeart/2018/2/layout/IconLabelList"/>
    <dgm:cxn modelId="{A6F42FC2-592D-43B8-9E2F-C5014F39C1B3}" type="presParOf" srcId="{139678A5-CEAF-4F06-8804-7D26F2C898BB}" destId="{12CDD564-6F3B-4D93-993A-D08A3E1C96B9}" srcOrd="1" destOrd="0" presId="urn:microsoft.com/office/officeart/2018/2/layout/IconLabelList"/>
    <dgm:cxn modelId="{30E02E25-7270-4515-8852-61779F94CC56}" type="presParOf" srcId="{139678A5-CEAF-4F06-8804-7D26F2C898BB}" destId="{7D83A3F3-0CCD-40A0-9947-F7203EAF5444}" srcOrd="2" destOrd="0" presId="urn:microsoft.com/office/officeart/2018/2/layout/IconLabelList"/>
    <dgm:cxn modelId="{871B28CF-60B0-4184-9341-12E24D140E92}" type="presParOf" srcId="{820F7783-AB07-4623-AE4C-D7542384FDD5}" destId="{6EC793B4-584A-4040-A113-C0E4CB162CD3}" srcOrd="1" destOrd="0" presId="urn:microsoft.com/office/officeart/2018/2/layout/IconLabelList"/>
    <dgm:cxn modelId="{74E14604-214B-402A-AD7A-29CC2CA248E4}" type="presParOf" srcId="{820F7783-AB07-4623-AE4C-D7542384FDD5}" destId="{68EB7666-843D-44FC-9AAC-0D2C1B651B1D}" srcOrd="2" destOrd="0" presId="urn:microsoft.com/office/officeart/2018/2/layout/IconLabelList"/>
    <dgm:cxn modelId="{B31B045A-62FE-4D7A-86E7-87E1799DDB44}" type="presParOf" srcId="{68EB7666-843D-44FC-9AAC-0D2C1B651B1D}" destId="{5799C351-5AEB-400A-A797-3D5855E85227}" srcOrd="0" destOrd="0" presId="urn:microsoft.com/office/officeart/2018/2/layout/IconLabelList"/>
    <dgm:cxn modelId="{48FE11CB-6A86-4939-ABD2-A27EAEF38C6A}" type="presParOf" srcId="{68EB7666-843D-44FC-9AAC-0D2C1B651B1D}" destId="{114AF86A-CB7B-4840-8185-D22C656626AD}" srcOrd="1" destOrd="0" presId="urn:microsoft.com/office/officeart/2018/2/layout/IconLabelList"/>
    <dgm:cxn modelId="{69FB11E2-E51F-45E4-823C-703550AF7165}" type="presParOf" srcId="{68EB7666-843D-44FC-9AAC-0D2C1B651B1D}" destId="{51E25353-A6AD-4EE2-993A-CF2DB2D77C3C}" srcOrd="2" destOrd="0" presId="urn:microsoft.com/office/officeart/2018/2/layout/IconLabelList"/>
    <dgm:cxn modelId="{D50B57C2-BCDD-485E-8BA4-E1BC8C61A9BA}" type="presParOf" srcId="{820F7783-AB07-4623-AE4C-D7542384FDD5}" destId="{DC0CC07F-4FA8-4211-8AFA-CD1C30895F8A}" srcOrd="3" destOrd="0" presId="urn:microsoft.com/office/officeart/2018/2/layout/IconLabelList"/>
    <dgm:cxn modelId="{87AB1EF0-A1AA-435F-8FFE-59AA2972554B}" type="presParOf" srcId="{820F7783-AB07-4623-AE4C-D7542384FDD5}" destId="{2E269B5B-E7FA-49D6-B4D3-124B6E64F03B}" srcOrd="4" destOrd="0" presId="urn:microsoft.com/office/officeart/2018/2/layout/IconLabelList"/>
    <dgm:cxn modelId="{CE18D3DF-9F7C-4F9F-B340-CAD410ED46DB}" type="presParOf" srcId="{2E269B5B-E7FA-49D6-B4D3-124B6E64F03B}" destId="{90F4489A-D7DB-4732-86EE-469A7C5E4083}" srcOrd="0" destOrd="0" presId="urn:microsoft.com/office/officeart/2018/2/layout/IconLabelList"/>
    <dgm:cxn modelId="{D9CA9D8C-E9F4-42D9-8BE8-6A042A69789D}" type="presParOf" srcId="{2E269B5B-E7FA-49D6-B4D3-124B6E64F03B}" destId="{D719CDC1-CC6E-4286-B7E3-7FDB456AA2F1}" srcOrd="1" destOrd="0" presId="urn:microsoft.com/office/officeart/2018/2/layout/IconLabelList"/>
    <dgm:cxn modelId="{3C8A49AF-F960-4023-99E1-5681CA6F667B}" type="presParOf" srcId="{2E269B5B-E7FA-49D6-B4D3-124B6E64F03B}" destId="{096EAA14-A5D5-4D76-A0E3-25DA218D33D7}" srcOrd="2" destOrd="0" presId="urn:microsoft.com/office/officeart/2018/2/layout/IconLabelList"/>
    <dgm:cxn modelId="{B602CAFF-9B63-4F65-A879-C8318C0AC15B}" type="presParOf" srcId="{820F7783-AB07-4623-AE4C-D7542384FDD5}" destId="{CCDEC604-35BF-4269-8318-EDF16A6A1F6E}" srcOrd="5" destOrd="0" presId="urn:microsoft.com/office/officeart/2018/2/layout/IconLabelList"/>
    <dgm:cxn modelId="{07D428B8-1152-47B9-A99D-9DA2F0007EEF}" type="presParOf" srcId="{820F7783-AB07-4623-AE4C-D7542384FDD5}" destId="{63B26B6A-5F2C-4BE4-8485-11064CA6D6E5}" srcOrd="6" destOrd="0" presId="urn:microsoft.com/office/officeart/2018/2/layout/IconLabelList"/>
    <dgm:cxn modelId="{64236353-B34D-4DBA-9067-D559544E02B9}" type="presParOf" srcId="{63B26B6A-5F2C-4BE4-8485-11064CA6D6E5}" destId="{AD8E26BB-B06E-4FDD-901E-B874BC2723B6}" srcOrd="0" destOrd="0" presId="urn:microsoft.com/office/officeart/2018/2/layout/IconLabelList"/>
    <dgm:cxn modelId="{0434FD13-B04C-4A74-9AE4-B8617DB0F326}" type="presParOf" srcId="{63B26B6A-5F2C-4BE4-8485-11064CA6D6E5}" destId="{35FAA52B-6D26-4376-9EA9-7475EEC39086}" srcOrd="1" destOrd="0" presId="urn:microsoft.com/office/officeart/2018/2/layout/IconLabelList"/>
    <dgm:cxn modelId="{B6B6E413-EC26-46AB-8907-E84575F3CCD5}" type="presParOf" srcId="{63B26B6A-5F2C-4BE4-8485-11064CA6D6E5}" destId="{EAF1F329-3EF8-4148-B053-96A37B511F77}"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AAA4B6-FDD6-4C87-A559-BBC04A5FFBCF}">
      <dsp:nvSpPr>
        <dsp:cNvPr id="0" name=""/>
        <dsp:cNvSpPr/>
      </dsp:nvSpPr>
      <dsp:spPr>
        <a:xfrm>
          <a:off x="800333" y="212093"/>
          <a:ext cx="612246" cy="6122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16C81C-001D-44FA-88BA-511989148E68}">
      <dsp:nvSpPr>
        <dsp:cNvPr id="0" name=""/>
        <dsp:cNvSpPr/>
      </dsp:nvSpPr>
      <dsp:spPr>
        <a:xfrm>
          <a:off x="426183" y="1034151"/>
          <a:ext cx="1360546" cy="544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fr-FR" sz="1100" b="1" i="1" kern="1200"/>
            <a:t>Présentation de la source des données</a:t>
          </a:r>
          <a:endParaRPr lang="en-US" sz="1100" kern="1200"/>
        </a:p>
      </dsp:txBody>
      <dsp:txXfrm>
        <a:off x="426183" y="1034151"/>
        <a:ext cx="1360546" cy="544218"/>
      </dsp:txXfrm>
    </dsp:sp>
    <dsp:sp modelId="{5A30A3A8-9E9A-4362-BBBF-BF6648C62029}">
      <dsp:nvSpPr>
        <dsp:cNvPr id="0" name=""/>
        <dsp:cNvSpPr/>
      </dsp:nvSpPr>
      <dsp:spPr>
        <a:xfrm>
          <a:off x="2398976" y="212093"/>
          <a:ext cx="612246" cy="6122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E97365-4651-41CE-A6AE-13A6E61AF34F}">
      <dsp:nvSpPr>
        <dsp:cNvPr id="0" name=""/>
        <dsp:cNvSpPr/>
      </dsp:nvSpPr>
      <dsp:spPr>
        <a:xfrm>
          <a:off x="2024826" y="1034151"/>
          <a:ext cx="1360546" cy="544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fr-FR" sz="1100" b="1" i="1" kern="1200"/>
            <a:t>L'objectif de la consultation</a:t>
          </a:r>
          <a:endParaRPr lang="en-US" sz="1100" kern="1200"/>
        </a:p>
      </dsp:txBody>
      <dsp:txXfrm>
        <a:off x="2024826" y="1034151"/>
        <a:ext cx="1360546" cy="544218"/>
      </dsp:txXfrm>
    </dsp:sp>
    <dsp:sp modelId="{5EF90EC2-E346-4FC0-8094-D0CC6A0C6228}">
      <dsp:nvSpPr>
        <dsp:cNvPr id="0" name=""/>
        <dsp:cNvSpPr/>
      </dsp:nvSpPr>
      <dsp:spPr>
        <a:xfrm>
          <a:off x="3997619" y="212093"/>
          <a:ext cx="612246" cy="6122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BB5355-566E-4CA6-901A-B755B54526C3}">
      <dsp:nvSpPr>
        <dsp:cNvPr id="0" name=""/>
        <dsp:cNvSpPr/>
      </dsp:nvSpPr>
      <dsp:spPr>
        <a:xfrm>
          <a:off x="3623468" y="1034151"/>
          <a:ext cx="1360546" cy="544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fr-FR" sz="1100" b="1" i="1" kern="1200"/>
            <a:t>Présentation du rôle de l'équipe</a:t>
          </a:r>
          <a:endParaRPr lang="en-US" sz="1100" kern="1200"/>
        </a:p>
      </dsp:txBody>
      <dsp:txXfrm>
        <a:off x="3623468" y="1034151"/>
        <a:ext cx="1360546" cy="544218"/>
      </dsp:txXfrm>
    </dsp:sp>
    <dsp:sp modelId="{04329F2E-6B57-4200-B69D-45BA5120021B}">
      <dsp:nvSpPr>
        <dsp:cNvPr id="0" name=""/>
        <dsp:cNvSpPr/>
      </dsp:nvSpPr>
      <dsp:spPr>
        <a:xfrm>
          <a:off x="1599655" y="1918507"/>
          <a:ext cx="612246" cy="61224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7DA336-42B7-4CC0-BD50-C32125F69F34}">
      <dsp:nvSpPr>
        <dsp:cNvPr id="0" name=""/>
        <dsp:cNvSpPr/>
      </dsp:nvSpPr>
      <dsp:spPr>
        <a:xfrm>
          <a:off x="1225504" y="2740566"/>
          <a:ext cx="1360546" cy="544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fr-FR" sz="1100" b="1" i="1" kern="1200"/>
            <a:t>Analyse exploratoire</a:t>
          </a:r>
          <a:endParaRPr lang="en-US" sz="1100" kern="1200"/>
        </a:p>
      </dsp:txBody>
      <dsp:txXfrm>
        <a:off x="1225504" y="2740566"/>
        <a:ext cx="1360546" cy="544218"/>
      </dsp:txXfrm>
    </dsp:sp>
    <dsp:sp modelId="{48C40C8E-0EE6-4E7F-B7DD-DCC07232316B}">
      <dsp:nvSpPr>
        <dsp:cNvPr id="0" name=""/>
        <dsp:cNvSpPr/>
      </dsp:nvSpPr>
      <dsp:spPr>
        <a:xfrm>
          <a:off x="3198297" y="1918507"/>
          <a:ext cx="612246" cy="61224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A38942-FC6B-42D8-A0D5-362E32A0E3A9}">
      <dsp:nvSpPr>
        <dsp:cNvPr id="0" name=""/>
        <dsp:cNvSpPr/>
      </dsp:nvSpPr>
      <dsp:spPr>
        <a:xfrm>
          <a:off x="2824147" y="2740566"/>
          <a:ext cx="1360546" cy="544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fr-FR" sz="1100" b="1" i="1" kern="1200"/>
            <a:t>Modélisation et proposition de thèmes</a:t>
          </a:r>
          <a:endParaRPr lang="en-US" sz="1100" kern="1200"/>
        </a:p>
      </dsp:txBody>
      <dsp:txXfrm>
        <a:off x="2824147" y="2740566"/>
        <a:ext cx="1360546" cy="5442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785079-E4C5-48AF-B5E6-4F8F64208AF1}">
      <dsp:nvSpPr>
        <dsp:cNvPr id="0" name=""/>
        <dsp:cNvSpPr/>
      </dsp:nvSpPr>
      <dsp:spPr>
        <a:xfrm>
          <a:off x="497854" y="130464"/>
          <a:ext cx="596425" cy="5964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83A3F3-0CCD-40A0-9947-F7203EAF5444}">
      <dsp:nvSpPr>
        <dsp:cNvPr id="0" name=""/>
        <dsp:cNvSpPr/>
      </dsp:nvSpPr>
      <dsp:spPr>
        <a:xfrm>
          <a:off x="133372" y="966641"/>
          <a:ext cx="1325390" cy="762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fr-FR" sz="1100" b="0" i="0" kern="1200"/>
            <a:t>Distribution du courrier</a:t>
          </a:r>
          <a:endParaRPr lang="en-US" sz="1100" kern="1200"/>
        </a:p>
      </dsp:txBody>
      <dsp:txXfrm>
        <a:off x="133372" y="966641"/>
        <a:ext cx="1325390" cy="762099"/>
      </dsp:txXfrm>
    </dsp:sp>
    <dsp:sp modelId="{5799C351-5AEB-400A-A797-3D5855E85227}">
      <dsp:nvSpPr>
        <dsp:cNvPr id="0" name=""/>
        <dsp:cNvSpPr/>
      </dsp:nvSpPr>
      <dsp:spPr>
        <a:xfrm>
          <a:off x="2055188" y="130464"/>
          <a:ext cx="596425" cy="5964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E25353-A6AD-4EE2-993A-CF2DB2D77C3C}">
      <dsp:nvSpPr>
        <dsp:cNvPr id="0" name=""/>
        <dsp:cNvSpPr/>
      </dsp:nvSpPr>
      <dsp:spPr>
        <a:xfrm>
          <a:off x="1690706" y="966641"/>
          <a:ext cx="1325390" cy="762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fr-FR" sz="1100" kern="1200" dirty="0"/>
            <a:t>L</a:t>
          </a:r>
          <a:r>
            <a:rPr lang="fr-FR" sz="1100" b="0" i="0" kern="1200" dirty="0"/>
            <a:t>ivraison de colis en France et à l’international</a:t>
          </a:r>
          <a:endParaRPr lang="en-US" sz="1100" kern="1200" dirty="0"/>
        </a:p>
      </dsp:txBody>
      <dsp:txXfrm>
        <a:off x="1690706" y="966641"/>
        <a:ext cx="1325390" cy="762099"/>
      </dsp:txXfrm>
    </dsp:sp>
    <dsp:sp modelId="{90F4489A-D7DB-4732-86EE-469A7C5E4083}">
      <dsp:nvSpPr>
        <dsp:cNvPr id="0" name=""/>
        <dsp:cNvSpPr/>
      </dsp:nvSpPr>
      <dsp:spPr>
        <a:xfrm>
          <a:off x="3612522" y="130464"/>
          <a:ext cx="596425" cy="5964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6EAA14-A5D5-4D76-A0E3-25DA218D33D7}">
      <dsp:nvSpPr>
        <dsp:cNvPr id="0" name=""/>
        <dsp:cNvSpPr/>
      </dsp:nvSpPr>
      <dsp:spPr>
        <a:xfrm>
          <a:off x="3248040" y="966641"/>
          <a:ext cx="1325390" cy="762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fr-FR" sz="1100" kern="1200"/>
            <a:t>S</a:t>
          </a:r>
          <a:r>
            <a:rPr lang="fr-FR" sz="1100" b="0" i="0" kern="1200"/>
            <a:t>ervices de confiance numérique</a:t>
          </a:r>
          <a:endParaRPr lang="en-US" sz="1100" kern="1200"/>
        </a:p>
      </dsp:txBody>
      <dsp:txXfrm>
        <a:off x="3248040" y="966641"/>
        <a:ext cx="1325390" cy="762099"/>
      </dsp:txXfrm>
    </dsp:sp>
    <dsp:sp modelId="{AD8E26BB-B06E-4FDD-901E-B874BC2723B6}">
      <dsp:nvSpPr>
        <dsp:cNvPr id="0" name=""/>
        <dsp:cNvSpPr/>
      </dsp:nvSpPr>
      <dsp:spPr>
        <a:xfrm>
          <a:off x="2049671" y="1913702"/>
          <a:ext cx="596425" cy="59642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F1F329-3EF8-4148-B053-96A37B511F77}">
      <dsp:nvSpPr>
        <dsp:cNvPr id="0" name=""/>
        <dsp:cNvSpPr/>
      </dsp:nvSpPr>
      <dsp:spPr>
        <a:xfrm>
          <a:off x="1690706" y="2693128"/>
          <a:ext cx="1325390" cy="762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fr-FR" sz="1100" kern="1200"/>
            <a:t>S</a:t>
          </a:r>
          <a:r>
            <a:rPr lang="fr-FR" sz="1100" b="0" i="0" kern="1200"/>
            <a:t>ervices bancaires, assurance, téléphonie, maintien à domicile, facilitation de l’accès aux services publics, lutte contre l’illectronisme…</a:t>
          </a:r>
          <a:endParaRPr lang="en-US" sz="1100" kern="1200" dirty="0"/>
        </a:p>
      </dsp:txBody>
      <dsp:txXfrm>
        <a:off x="1690706" y="2693128"/>
        <a:ext cx="1325390" cy="7620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785079-E4C5-48AF-B5E6-4F8F64208AF1}">
      <dsp:nvSpPr>
        <dsp:cNvPr id="0" name=""/>
        <dsp:cNvSpPr/>
      </dsp:nvSpPr>
      <dsp:spPr>
        <a:xfrm>
          <a:off x="832294" y="257175"/>
          <a:ext cx="665244" cy="6652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83A3F3-0CCD-40A0-9947-F7203EAF5444}">
      <dsp:nvSpPr>
        <dsp:cNvPr id="0" name=""/>
        <dsp:cNvSpPr/>
      </dsp:nvSpPr>
      <dsp:spPr>
        <a:xfrm>
          <a:off x="425755" y="1149749"/>
          <a:ext cx="1478320" cy="591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fr-FR" sz="1200" b="0" i="0" kern="1200"/>
            <a:t>Distribution du courrier</a:t>
          </a:r>
          <a:endParaRPr lang="en-US" sz="1200" kern="1200" dirty="0"/>
        </a:p>
      </dsp:txBody>
      <dsp:txXfrm>
        <a:off x="425755" y="1149749"/>
        <a:ext cx="1478320" cy="591328"/>
      </dsp:txXfrm>
    </dsp:sp>
    <dsp:sp modelId="{5799C351-5AEB-400A-A797-3D5855E85227}">
      <dsp:nvSpPr>
        <dsp:cNvPr id="0" name=""/>
        <dsp:cNvSpPr/>
      </dsp:nvSpPr>
      <dsp:spPr>
        <a:xfrm>
          <a:off x="2569320" y="257175"/>
          <a:ext cx="665244" cy="6652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E25353-A6AD-4EE2-993A-CF2DB2D77C3C}">
      <dsp:nvSpPr>
        <dsp:cNvPr id="0" name=""/>
        <dsp:cNvSpPr/>
      </dsp:nvSpPr>
      <dsp:spPr>
        <a:xfrm>
          <a:off x="2162782" y="1149749"/>
          <a:ext cx="1478320" cy="591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fr-FR" sz="1200" kern="1200"/>
            <a:t>L</a:t>
          </a:r>
          <a:r>
            <a:rPr lang="fr-FR" sz="1200" b="0" i="0" kern="1200"/>
            <a:t>ivraison de colis en France et à l’international</a:t>
          </a:r>
          <a:endParaRPr lang="en-US" sz="1200" kern="1200" dirty="0"/>
        </a:p>
      </dsp:txBody>
      <dsp:txXfrm>
        <a:off x="2162782" y="1149749"/>
        <a:ext cx="1478320" cy="591328"/>
      </dsp:txXfrm>
    </dsp:sp>
    <dsp:sp modelId="{90F4489A-D7DB-4732-86EE-469A7C5E4083}">
      <dsp:nvSpPr>
        <dsp:cNvPr id="0" name=""/>
        <dsp:cNvSpPr/>
      </dsp:nvSpPr>
      <dsp:spPr>
        <a:xfrm>
          <a:off x="4306346" y="257175"/>
          <a:ext cx="665244" cy="6652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6EAA14-A5D5-4D76-A0E3-25DA218D33D7}">
      <dsp:nvSpPr>
        <dsp:cNvPr id="0" name=""/>
        <dsp:cNvSpPr/>
      </dsp:nvSpPr>
      <dsp:spPr>
        <a:xfrm>
          <a:off x="3899808" y="1149749"/>
          <a:ext cx="1478320" cy="591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fr-FR" sz="1200" kern="1200"/>
            <a:t>S</a:t>
          </a:r>
          <a:r>
            <a:rPr lang="fr-FR" sz="1200" b="0" i="0" kern="1200"/>
            <a:t>ervices de confiance numérique</a:t>
          </a:r>
          <a:endParaRPr lang="en-US" sz="1200" kern="1200" dirty="0"/>
        </a:p>
      </dsp:txBody>
      <dsp:txXfrm>
        <a:off x="3899808" y="1149749"/>
        <a:ext cx="1478320" cy="591328"/>
      </dsp:txXfrm>
    </dsp:sp>
    <dsp:sp modelId="{AD8E26BB-B06E-4FDD-901E-B874BC2723B6}">
      <dsp:nvSpPr>
        <dsp:cNvPr id="0" name=""/>
        <dsp:cNvSpPr/>
      </dsp:nvSpPr>
      <dsp:spPr>
        <a:xfrm>
          <a:off x="429017" y="1898730"/>
          <a:ext cx="665244" cy="6652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F1F329-3EF8-4148-B053-96A37B511F77}">
      <dsp:nvSpPr>
        <dsp:cNvPr id="0" name=""/>
        <dsp:cNvSpPr/>
      </dsp:nvSpPr>
      <dsp:spPr>
        <a:xfrm rot="10800000" flipV="1">
          <a:off x="291886" y="3030817"/>
          <a:ext cx="1878634" cy="465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endParaRPr lang="en-US" sz="1300" kern="1200" dirty="0">
            <a:solidFill>
              <a:prstClr val="black">
                <a:hueOff val="0"/>
                <a:satOff val="0"/>
                <a:lumOff val="0"/>
                <a:alphaOff val="0"/>
              </a:prstClr>
            </a:solidFill>
            <a:latin typeface="Aptos" panose="02110004020202020204"/>
            <a:ea typeface="+mn-ea"/>
            <a:cs typeface="+mn-cs"/>
          </a:endParaRPr>
        </a:p>
      </dsp:txBody>
      <dsp:txXfrm rot="-10800000">
        <a:off x="291886" y="3030817"/>
        <a:ext cx="1878634" cy="465517"/>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5D9F9F-D30F-05CE-040B-77A0F737F9AD}"/>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6329FF26-81A7-4BE0-060A-86A4DDB013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DC7756BE-5D45-D255-AB2A-8EB95465C24E}"/>
              </a:ext>
            </a:extLst>
          </p:cNvPr>
          <p:cNvSpPr>
            <a:spLocks noGrp="1"/>
          </p:cNvSpPr>
          <p:nvPr>
            <p:ph type="dt" sz="half" idx="10"/>
          </p:nvPr>
        </p:nvSpPr>
        <p:spPr/>
        <p:txBody>
          <a:bodyPr/>
          <a:lstStyle/>
          <a:p>
            <a:fld id="{0BB9D0FF-FC66-4ECC-911D-84E2B2FA3AA9}" type="datetimeFigureOut">
              <a:rPr lang="fr-FR" smtClean="0"/>
              <a:t>02/06/2024</a:t>
            </a:fld>
            <a:endParaRPr lang="fr-FR"/>
          </a:p>
        </p:txBody>
      </p:sp>
      <p:sp>
        <p:nvSpPr>
          <p:cNvPr id="5" name="Espace réservé du pied de page 4">
            <a:extLst>
              <a:ext uri="{FF2B5EF4-FFF2-40B4-BE49-F238E27FC236}">
                <a16:creationId xmlns:a16="http://schemas.microsoft.com/office/drawing/2014/main" id="{D5F7D93E-7D46-64C0-1650-00CF3E261C4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3567E30-9FA4-B79B-723C-56C0309BDD1E}"/>
              </a:ext>
            </a:extLst>
          </p:cNvPr>
          <p:cNvSpPr>
            <a:spLocks noGrp="1"/>
          </p:cNvSpPr>
          <p:nvPr>
            <p:ph type="sldNum" sz="quarter" idx="12"/>
          </p:nvPr>
        </p:nvSpPr>
        <p:spPr/>
        <p:txBody>
          <a:bodyPr/>
          <a:lstStyle/>
          <a:p>
            <a:fld id="{6593EDF3-5904-4A86-8783-35BE50AC6553}" type="slidenum">
              <a:rPr lang="fr-FR" smtClean="0"/>
              <a:t>‹N°›</a:t>
            </a:fld>
            <a:endParaRPr lang="fr-FR"/>
          </a:p>
        </p:txBody>
      </p:sp>
    </p:spTree>
    <p:extLst>
      <p:ext uri="{BB962C8B-B14F-4D97-AF65-F5344CB8AC3E}">
        <p14:creationId xmlns:p14="http://schemas.microsoft.com/office/powerpoint/2010/main" val="2957069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950AB0-6F64-4E94-D6F9-BF80D987A41A}"/>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1EFA8B8C-2ABE-2DBC-EFBB-4E1F8805C38A}"/>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DB92BC1-DFB8-E602-71D6-1E9FE52A0C0D}"/>
              </a:ext>
            </a:extLst>
          </p:cNvPr>
          <p:cNvSpPr>
            <a:spLocks noGrp="1"/>
          </p:cNvSpPr>
          <p:nvPr>
            <p:ph type="dt" sz="half" idx="10"/>
          </p:nvPr>
        </p:nvSpPr>
        <p:spPr/>
        <p:txBody>
          <a:bodyPr/>
          <a:lstStyle/>
          <a:p>
            <a:fld id="{0BB9D0FF-FC66-4ECC-911D-84E2B2FA3AA9}" type="datetimeFigureOut">
              <a:rPr lang="fr-FR" smtClean="0"/>
              <a:t>02/06/2024</a:t>
            </a:fld>
            <a:endParaRPr lang="fr-FR"/>
          </a:p>
        </p:txBody>
      </p:sp>
      <p:sp>
        <p:nvSpPr>
          <p:cNvPr id="5" name="Espace réservé du pied de page 4">
            <a:extLst>
              <a:ext uri="{FF2B5EF4-FFF2-40B4-BE49-F238E27FC236}">
                <a16:creationId xmlns:a16="http://schemas.microsoft.com/office/drawing/2014/main" id="{4EFCD590-C43B-E1C9-327C-0B29D3E26CA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97AD704-5EE9-76F4-3687-32BE9986986A}"/>
              </a:ext>
            </a:extLst>
          </p:cNvPr>
          <p:cNvSpPr>
            <a:spLocks noGrp="1"/>
          </p:cNvSpPr>
          <p:nvPr>
            <p:ph type="sldNum" sz="quarter" idx="12"/>
          </p:nvPr>
        </p:nvSpPr>
        <p:spPr/>
        <p:txBody>
          <a:bodyPr/>
          <a:lstStyle/>
          <a:p>
            <a:fld id="{6593EDF3-5904-4A86-8783-35BE50AC6553}" type="slidenum">
              <a:rPr lang="fr-FR" smtClean="0"/>
              <a:t>‹N°›</a:t>
            </a:fld>
            <a:endParaRPr lang="fr-FR"/>
          </a:p>
        </p:txBody>
      </p:sp>
    </p:spTree>
    <p:extLst>
      <p:ext uri="{BB962C8B-B14F-4D97-AF65-F5344CB8AC3E}">
        <p14:creationId xmlns:p14="http://schemas.microsoft.com/office/powerpoint/2010/main" val="3435636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13F14FDF-89A9-F2BE-0A1F-C770BCF45D09}"/>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42FD0713-99B8-7788-0669-544779B53FA8}"/>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7516C59-83F8-FB88-A8B5-00F4BC92C355}"/>
              </a:ext>
            </a:extLst>
          </p:cNvPr>
          <p:cNvSpPr>
            <a:spLocks noGrp="1"/>
          </p:cNvSpPr>
          <p:nvPr>
            <p:ph type="dt" sz="half" idx="10"/>
          </p:nvPr>
        </p:nvSpPr>
        <p:spPr/>
        <p:txBody>
          <a:bodyPr/>
          <a:lstStyle/>
          <a:p>
            <a:fld id="{0BB9D0FF-FC66-4ECC-911D-84E2B2FA3AA9}" type="datetimeFigureOut">
              <a:rPr lang="fr-FR" smtClean="0"/>
              <a:t>02/06/2024</a:t>
            </a:fld>
            <a:endParaRPr lang="fr-FR"/>
          </a:p>
        </p:txBody>
      </p:sp>
      <p:sp>
        <p:nvSpPr>
          <p:cNvPr id="5" name="Espace réservé du pied de page 4">
            <a:extLst>
              <a:ext uri="{FF2B5EF4-FFF2-40B4-BE49-F238E27FC236}">
                <a16:creationId xmlns:a16="http://schemas.microsoft.com/office/drawing/2014/main" id="{393EF487-EA3E-FD5E-C854-8A246DD5C17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8699D0F-C66A-5BB3-DE62-3729B853427F}"/>
              </a:ext>
            </a:extLst>
          </p:cNvPr>
          <p:cNvSpPr>
            <a:spLocks noGrp="1"/>
          </p:cNvSpPr>
          <p:nvPr>
            <p:ph type="sldNum" sz="quarter" idx="12"/>
          </p:nvPr>
        </p:nvSpPr>
        <p:spPr/>
        <p:txBody>
          <a:bodyPr/>
          <a:lstStyle/>
          <a:p>
            <a:fld id="{6593EDF3-5904-4A86-8783-35BE50AC6553}" type="slidenum">
              <a:rPr lang="fr-FR" smtClean="0"/>
              <a:t>‹N°›</a:t>
            </a:fld>
            <a:endParaRPr lang="fr-FR"/>
          </a:p>
        </p:txBody>
      </p:sp>
    </p:spTree>
    <p:extLst>
      <p:ext uri="{BB962C8B-B14F-4D97-AF65-F5344CB8AC3E}">
        <p14:creationId xmlns:p14="http://schemas.microsoft.com/office/powerpoint/2010/main" val="17535404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Divider_2_Color">
    <p:spTree>
      <p:nvGrpSpPr>
        <p:cNvPr id="1" name=""/>
        <p:cNvGrpSpPr/>
        <p:nvPr/>
      </p:nvGrpSpPr>
      <p:grpSpPr>
        <a:xfrm>
          <a:off x="0" y="0"/>
          <a:ext cx="0" cy="0"/>
          <a:chOff x="0" y="0"/>
          <a:chExt cx="0" cy="0"/>
        </a:xfrm>
      </p:grpSpPr>
      <p:sp>
        <p:nvSpPr>
          <p:cNvPr id="13" name="Title 1"/>
          <p:cNvSpPr>
            <a:spLocks noGrp="1"/>
          </p:cNvSpPr>
          <p:nvPr>
            <p:ph type="ctrTitle" hasCustomPrompt="1"/>
          </p:nvPr>
        </p:nvSpPr>
        <p:spPr>
          <a:xfrm>
            <a:off x="1056000" y="2031030"/>
            <a:ext cx="5280000" cy="1185774"/>
          </a:xfrm>
          <a:prstGeom prst="rect">
            <a:avLst/>
          </a:prstGeom>
          <a:noFill/>
        </p:spPr>
        <p:txBody>
          <a:bodyPr vert="horz" wrap="square" lIns="0" tIns="0" rIns="0" bIns="0" rtlCol="0" anchor="b">
            <a:spAutoFit/>
          </a:bodyPr>
          <a:lstStyle>
            <a:lvl1pPr>
              <a:defRPr lang="fr-FR" sz="4267" b="1" spc="0" noProof="0">
                <a:solidFill>
                  <a:schemeClr val="tx1"/>
                </a:solidFill>
                <a:latin typeface="+mj-lt"/>
                <a:ea typeface="+mn-ea"/>
                <a:cs typeface="+mn-cs"/>
              </a:defRPr>
            </a:lvl1pPr>
          </a:lstStyle>
          <a:p>
            <a:pPr marL="0" lvl="0"/>
            <a:r>
              <a:rPr lang="en-US" noProof="0" dirty="0"/>
              <a:t>CLICK TO edit section title</a:t>
            </a:r>
          </a:p>
        </p:txBody>
      </p:sp>
      <p:sp>
        <p:nvSpPr>
          <p:cNvPr id="9" name="Subtitle 2"/>
          <p:cNvSpPr>
            <a:spLocks noGrp="1"/>
          </p:cNvSpPr>
          <p:nvPr>
            <p:ph type="subTitle" idx="1" hasCustomPrompt="1"/>
          </p:nvPr>
        </p:nvSpPr>
        <p:spPr>
          <a:xfrm>
            <a:off x="1056000" y="3637355"/>
            <a:ext cx="5280000" cy="426848"/>
          </a:xfrm>
          <a:prstGeom prst="rect">
            <a:avLst/>
          </a:prstGeom>
        </p:spPr>
        <p:txBody>
          <a:bodyPr wrap="square" rIns="0">
            <a:spAutoFit/>
          </a:bodyPr>
          <a:lstStyle>
            <a:lvl1pPr marL="0" indent="0" algn="l" defTabSz="1219170" rtl="0" eaLnBrk="1" latinLnBrk="0" hangingPunct="1">
              <a:spcBef>
                <a:spcPts val="533"/>
              </a:spcBef>
              <a:buClr>
                <a:schemeClr val="tx2"/>
              </a:buClr>
              <a:buSzPct val="90000"/>
              <a:buFont typeface="Wingdings" pitchFamily="2" charset="2"/>
              <a:buNone/>
              <a:defRPr lang="en-US" sz="2400" b="0" kern="1200" cap="none" baseline="0" dirty="0" smtClean="0">
                <a:solidFill>
                  <a:schemeClr val="tx1"/>
                </a:solidFill>
                <a:latin typeface="+mn-lt"/>
                <a:ea typeface="+mn-ea"/>
                <a:cs typeface="Arial" pitchFamily="34" charset="0"/>
              </a:defRPr>
            </a:lvl1pPr>
            <a:lvl2pPr marL="0" indent="0" algn="l">
              <a:spcBef>
                <a:spcPts val="533"/>
              </a:spcBef>
              <a:buNone/>
              <a:defRPr lang="en-GB" sz="2400" kern="1200" dirty="0">
                <a:solidFill>
                  <a:schemeClr val="bg2"/>
                </a:solidFill>
                <a:latin typeface="Source Sans Pro" panose="020B0503030403020204" pitchFamily="34" charset="0"/>
                <a:ea typeface="+mn-ea"/>
                <a:cs typeface="Arial" pitchFamily="34" charset="0"/>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Click to edit subsection title</a:t>
            </a:r>
          </a:p>
        </p:txBody>
      </p:sp>
      <p:sp>
        <p:nvSpPr>
          <p:cNvPr id="12" name="Rectangle 11">
            <a:extLst>
              <a:ext uri="{FF2B5EF4-FFF2-40B4-BE49-F238E27FC236}">
                <a16:creationId xmlns:a16="http://schemas.microsoft.com/office/drawing/2014/main" id="{AB9BE19C-1469-4296-A028-12303FE1AB84}"/>
              </a:ext>
            </a:extLst>
          </p:cNvPr>
          <p:cNvSpPr/>
          <p:nvPr userDrawn="1"/>
        </p:nvSpPr>
        <p:spPr>
          <a:xfrm>
            <a:off x="6912000" y="0"/>
            <a:ext cx="5280000" cy="68592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8" name="Rectangle 7">
            <a:extLst>
              <a:ext uri="{FF2B5EF4-FFF2-40B4-BE49-F238E27FC236}">
                <a16:creationId xmlns:a16="http://schemas.microsoft.com/office/drawing/2014/main" id="{6C21A9E0-8BC8-4711-81B6-F5BEB3131FAF}"/>
              </a:ext>
            </a:extLst>
          </p:cNvPr>
          <p:cNvSpPr/>
          <p:nvPr userDrawn="1"/>
        </p:nvSpPr>
        <p:spPr>
          <a:xfrm>
            <a:off x="516871" y="3322651"/>
            <a:ext cx="6957708" cy="1200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Quicksand Light" pitchFamily="2" charset="0"/>
            </a:endParaRPr>
          </a:p>
        </p:txBody>
      </p:sp>
      <p:pic>
        <p:nvPicPr>
          <p:cNvPr id="7" name="Picture 2" descr="B:\ASSU-COM\OUTILS\LOGOTHEQUE\1-CORPORATE\1-ASSU\3-NOUVELLE_SIGNATURE_14_11_2018\SG Assurances\SGAssu104.png"/>
          <p:cNvPicPr>
            <a:picLocks noChangeAspect="1" noChangeArrowheads="1"/>
          </p:cNvPicPr>
          <p:nvPr userDrawn="1"/>
        </p:nvPicPr>
        <p:blipFill>
          <a:blip r:embed="rId2" cstate="print"/>
          <a:srcRect/>
          <a:stretch>
            <a:fillRect/>
          </a:stretch>
        </p:blipFill>
        <p:spPr bwMode="auto">
          <a:xfrm>
            <a:off x="1326855" y="6116084"/>
            <a:ext cx="4064008" cy="487681"/>
          </a:xfrm>
          <a:prstGeom prst="rect">
            <a:avLst/>
          </a:prstGeom>
          <a:noFill/>
        </p:spPr>
      </p:pic>
    </p:spTree>
    <p:extLst>
      <p:ext uri="{BB962C8B-B14F-4D97-AF65-F5344CB8AC3E}">
        <p14:creationId xmlns:p14="http://schemas.microsoft.com/office/powerpoint/2010/main" val="3233419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B2A7A8-1820-88C0-8D5B-B7ED67F6359A}"/>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A2FBB24A-C4AF-1F0D-2953-1AB003CB832B}"/>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22DBD14-19BC-73E6-B081-E3A3E6650069}"/>
              </a:ext>
            </a:extLst>
          </p:cNvPr>
          <p:cNvSpPr>
            <a:spLocks noGrp="1"/>
          </p:cNvSpPr>
          <p:nvPr>
            <p:ph type="dt" sz="half" idx="10"/>
          </p:nvPr>
        </p:nvSpPr>
        <p:spPr/>
        <p:txBody>
          <a:bodyPr/>
          <a:lstStyle/>
          <a:p>
            <a:fld id="{0BB9D0FF-FC66-4ECC-911D-84E2B2FA3AA9}" type="datetimeFigureOut">
              <a:rPr lang="fr-FR" smtClean="0"/>
              <a:t>02/06/2024</a:t>
            </a:fld>
            <a:endParaRPr lang="fr-FR"/>
          </a:p>
        </p:txBody>
      </p:sp>
      <p:sp>
        <p:nvSpPr>
          <p:cNvPr id="5" name="Espace réservé du pied de page 4">
            <a:extLst>
              <a:ext uri="{FF2B5EF4-FFF2-40B4-BE49-F238E27FC236}">
                <a16:creationId xmlns:a16="http://schemas.microsoft.com/office/drawing/2014/main" id="{8A875552-2919-D3A1-91E4-1DDD2ED23A2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4F61DD5-1FF0-18A1-DAC5-ACFAFE3594AC}"/>
              </a:ext>
            </a:extLst>
          </p:cNvPr>
          <p:cNvSpPr>
            <a:spLocks noGrp="1"/>
          </p:cNvSpPr>
          <p:nvPr>
            <p:ph type="sldNum" sz="quarter" idx="12"/>
          </p:nvPr>
        </p:nvSpPr>
        <p:spPr/>
        <p:txBody>
          <a:bodyPr/>
          <a:lstStyle/>
          <a:p>
            <a:fld id="{6593EDF3-5904-4A86-8783-35BE50AC6553}" type="slidenum">
              <a:rPr lang="fr-FR" smtClean="0"/>
              <a:t>‹N°›</a:t>
            </a:fld>
            <a:endParaRPr lang="fr-FR"/>
          </a:p>
        </p:txBody>
      </p:sp>
    </p:spTree>
    <p:extLst>
      <p:ext uri="{BB962C8B-B14F-4D97-AF65-F5344CB8AC3E}">
        <p14:creationId xmlns:p14="http://schemas.microsoft.com/office/powerpoint/2010/main" val="2538651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5E8726-3E31-61ED-8F72-381240AC9AC7}"/>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6D1C81D9-53B0-4A6E-41D6-8115A78F35C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AA70D85E-7351-1A6A-6513-C840B6F1A9D8}"/>
              </a:ext>
            </a:extLst>
          </p:cNvPr>
          <p:cNvSpPr>
            <a:spLocks noGrp="1"/>
          </p:cNvSpPr>
          <p:nvPr>
            <p:ph type="dt" sz="half" idx="10"/>
          </p:nvPr>
        </p:nvSpPr>
        <p:spPr/>
        <p:txBody>
          <a:bodyPr/>
          <a:lstStyle/>
          <a:p>
            <a:fld id="{0BB9D0FF-FC66-4ECC-911D-84E2B2FA3AA9}" type="datetimeFigureOut">
              <a:rPr lang="fr-FR" smtClean="0"/>
              <a:t>02/06/2024</a:t>
            </a:fld>
            <a:endParaRPr lang="fr-FR"/>
          </a:p>
        </p:txBody>
      </p:sp>
      <p:sp>
        <p:nvSpPr>
          <p:cNvPr id="5" name="Espace réservé du pied de page 4">
            <a:extLst>
              <a:ext uri="{FF2B5EF4-FFF2-40B4-BE49-F238E27FC236}">
                <a16:creationId xmlns:a16="http://schemas.microsoft.com/office/drawing/2014/main" id="{2F1F5C55-F65B-7EDB-05C1-111CF28BCF8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7C3E241-E014-0089-02AE-E41D209EB399}"/>
              </a:ext>
            </a:extLst>
          </p:cNvPr>
          <p:cNvSpPr>
            <a:spLocks noGrp="1"/>
          </p:cNvSpPr>
          <p:nvPr>
            <p:ph type="sldNum" sz="quarter" idx="12"/>
          </p:nvPr>
        </p:nvSpPr>
        <p:spPr/>
        <p:txBody>
          <a:bodyPr/>
          <a:lstStyle/>
          <a:p>
            <a:fld id="{6593EDF3-5904-4A86-8783-35BE50AC6553}" type="slidenum">
              <a:rPr lang="fr-FR" smtClean="0"/>
              <a:t>‹N°›</a:t>
            </a:fld>
            <a:endParaRPr lang="fr-FR"/>
          </a:p>
        </p:txBody>
      </p:sp>
    </p:spTree>
    <p:extLst>
      <p:ext uri="{BB962C8B-B14F-4D97-AF65-F5344CB8AC3E}">
        <p14:creationId xmlns:p14="http://schemas.microsoft.com/office/powerpoint/2010/main" val="23713763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CD9425-CEBD-041B-659B-D1C50B30186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B6AF701B-D2F0-8B6E-24E6-EB7AAA5A5B06}"/>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C1B87D90-93A4-9AF0-3ED3-35140DD44023}"/>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B3F1233B-B182-FFB6-A645-E5F403E80CC0}"/>
              </a:ext>
            </a:extLst>
          </p:cNvPr>
          <p:cNvSpPr>
            <a:spLocks noGrp="1"/>
          </p:cNvSpPr>
          <p:nvPr>
            <p:ph type="dt" sz="half" idx="10"/>
          </p:nvPr>
        </p:nvSpPr>
        <p:spPr/>
        <p:txBody>
          <a:bodyPr/>
          <a:lstStyle/>
          <a:p>
            <a:fld id="{0BB9D0FF-FC66-4ECC-911D-84E2B2FA3AA9}" type="datetimeFigureOut">
              <a:rPr lang="fr-FR" smtClean="0"/>
              <a:t>02/06/2024</a:t>
            </a:fld>
            <a:endParaRPr lang="fr-FR"/>
          </a:p>
        </p:txBody>
      </p:sp>
      <p:sp>
        <p:nvSpPr>
          <p:cNvPr id="6" name="Espace réservé du pied de page 5">
            <a:extLst>
              <a:ext uri="{FF2B5EF4-FFF2-40B4-BE49-F238E27FC236}">
                <a16:creationId xmlns:a16="http://schemas.microsoft.com/office/drawing/2014/main" id="{47132678-D124-24E6-FB87-FAEE8B9BEE5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AE44CE4-220C-3EFB-3EE4-7C63EBA45AD1}"/>
              </a:ext>
            </a:extLst>
          </p:cNvPr>
          <p:cNvSpPr>
            <a:spLocks noGrp="1"/>
          </p:cNvSpPr>
          <p:nvPr>
            <p:ph type="sldNum" sz="quarter" idx="12"/>
          </p:nvPr>
        </p:nvSpPr>
        <p:spPr/>
        <p:txBody>
          <a:bodyPr/>
          <a:lstStyle/>
          <a:p>
            <a:fld id="{6593EDF3-5904-4A86-8783-35BE50AC6553}" type="slidenum">
              <a:rPr lang="fr-FR" smtClean="0"/>
              <a:t>‹N°›</a:t>
            </a:fld>
            <a:endParaRPr lang="fr-FR"/>
          </a:p>
        </p:txBody>
      </p:sp>
    </p:spTree>
    <p:extLst>
      <p:ext uri="{BB962C8B-B14F-4D97-AF65-F5344CB8AC3E}">
        <p14:creationId xmlns:p14="http://schemas.microsoft.com/office/powerpoint/2010/main" val="1536539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5DD61D-4790-66BC-3AC1-EE76303675C8}"/>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F85855A8-9980-0443-EE42-1B85F2405C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F36AE866-5825-4130-6873-E156A3BEFD60}"/>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FAD3AD92-FAAA-BFD3-10FC-00679C6E89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2463F6AF-6982-EF8B-5161-EEDBB8451F5F}"/>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3B71FA8F-C718-964A-D879-D3B5E12FE214}"/>
              </a:ext>
            </a:extLst>
          </p:cNvPr>
          <p:cNvSpPr>
            <a:spLocks noGrp="1"/>
          </p:cNvSpPr>
          <p:nvPr>
            <p:ph type="dt" sz="half" idx="10"/>
          </p:nvPr>
        </p:nvSpPr>
        <p:spPr/>
        <p:txBody>
          <a:bodyPr/>
          <a:lstStyle/>
          <a:p>
            <a:fld id="{0BB9D0FF-FC66-4ECC-911D-84E2B2FA3AA9}" type="datetimeFigureOut">
              <a:rPr lang="fr-FR" smtClean="0"/>
              <a:t>02/06/2024</a:t>
            </a:fld>
            <a:endParaRPr lang="fr-FR"/>
          </a:p>
        </p:txBody>
      </p:sp>
      <p:sp>
        <p:nvSpPr>
          <p:cNvPr id="8" name="Espace réservé du pied de page 7">
            <a:extLst>
              <a:ext uri="{FF2B5EF4-FFF2-40B4-BE49-F238E27FC236}">
                <a16:creationId xmlns:a16="http://schemas.microsoft.com/office/drawing/2014/main" id="{8FDE9A91-B0B2-3C45-AE6E-79CB73C2B3D6}"/>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AF453209-A2C2-BD04-4CB2-65FF64C1F35E}"/>
              </a:ext>
            </a:extLst>
          </p:cNvPr>
          <p:cNvSpPr>
            <a:spLocks noGrp="1"/>
          </p:cNvSpPr>
          <p:nvPr>
            <p:ph type="sldNum" sz="quarter" idx="12"/>
          </p:nvPr>
        </p:nvSpPr>
        <p:spPr/>
        <p:txBody>
          <a:bodyPr/>
          <a:lstStyle/>
          <a:p>
            <a:fld id="{6593EDF3-5904-4A86-8783-35BE50AC6553}" type="slidenum">
              <a:rPr lang="fr-FR" smtClean="0"/>
              <a:t>‹N°›</a:t>
            </a:fld>
            <a:endParaRPr lang="fr-FR"/>
          </a:p>
        </p:txBody>
      </p:sp>
    </p:spTree>
    <p:extLst>
      <p:ext uri="{BB962C8B-B14F-4D97-AF65-F5344CB8AC3E}">
        <p14:creationId xmlns:p14="http://schemas.microsoft.com/office/powerpoint/2010/main" val="767722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5CBBD6-A4E8-C2F4-25F3-8AB1852A0B80}"/>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59BD2B16-4BD2-0B47-7591-9CE6D1ADAB03}"/>
              </a:ext>
            </a:extLst>
          </p:cNvPr>
          <p:cNvSpPr>
            <a:spLocks noGrp="1"/>
          </p:cNvSpPr>
          <p:nvPr>
            <p:ph type="dt" sz="half" idx="10"/>
          </p:nvPr>
        </p:nvSpPr>
        <p:spPr/>
        <p:txBody>
          <a:bodyPr/>
          <a:lstStyle/>
          <a:p>
            <a:fld id="{0BB9D0FF-FC66-4ECC-911D-84E2B2FA3AA9}" type="datetimeFigureOut">
              <a:rPr lang="fr-FR" smtClean="0"/>
              <a:t>02/06/2024</a:t>
            </a:fld>
            <a:endParaRPr lang="fr-FR"/>
          </a:p>
        </p:txBody>
      </p:sp>
      <p:sp>
        <p:nvSpPr>
          <p:cNvPr id="4" name="Espace réservé du pied de page 3">
            <a:extLst>
              <a:ext uri="{FF2B5EF4-FFF2-40B4-BE49-F238E27FC236}">
                <a16:creationId xmlns:a16="http://schemas.microsoft.com/office/drawing/2014/main" id="{73CA2042-BF5A-D4D5-EE6D-92DF9FB57ACE}"/>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C59AC242-6238-EE04-FAEC-A7EFD3C71692}"/>
              </a:ext>
            </a:extLst>
          </p:cNvPr>
          <p:cNvSpPr>
            <a:spLocks noGrp="1"/>
          </p:cNvSpPr>
          <p:nvPr>
            <p:ph type="sldNum" sz="quarter" idx="12"/>
          </p:nvPr>
        </p:nvSpPr>
        <p:spPr/>
        <p:txBody>
          <a:bodyPr/>
          <a:lstStyle/>
          <a:p>
            <a:fld id="{6593EDF3-5904-4A86-8783-35BE50AC6553}" type="slidenum">
              <a:rPr lang="fr-FR" smtClean="0"/>
              <a:t>‹N°›</a:t>
            </a:fld>
            <a:endParaRPr lang="fr-FR"/>
          </a:p>
        </p:txBody>
      </p:sp>
    </p:spTree>
    <p:extLst>
      <p:ext uri="{BB962C8B-B14F-4D97-AF65-F5344CB8AC3E}">
        <p14:creationId xmlns:p14="http://schemas.microsoft.com/office/powerpoint/2010/main" val="30340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BBD43255-5507-FFB6-65FD-65385FD72D5F}"/>
              </a:ext>
            </a:extLst>
          </p:cNvPr>
          <p:cNvSpPr>
            <a:spLocks noGrp="1"/>
          </p:cNvSpPr>
          <p:nvPr>
            <p:ph type="dt" sz="half" idx="10"/>
          </p:nvPr>
        </p:nvSpPr>
        <p:spPr/>
        <p:txBody>
          <a:bodyPr/>
          <a:lstStyle/>
          <a:p>
            <a:fld id="{0BB9D0FF-FC66-4ECC-911D-84E2B2FA3AA9}" type="datetimeFigureOut">
              <a:rPr lang="fr-FR" smtClean="0"/>
              <a:t>02/06/2024</a:t>
            </a:fld>
            <a:endParaRPr lang="fr-FR"/>
          </a:p>
        </p:txBody>
      </p:sp>
      <p:sp>
        <p:nvSpPr>
          <p:cNvPr id="3" name="Espace réservé du pied de page 2">
            <a:extLst>
              <a:ext uri="{FF2B5EF4-FFF2-40B4-BE49-F238E27FC236}">
                <a16:creationId xmlns:a16="http://schemas.microsoft.com/office/drawing/2014/main" id="{20ADCA23-F9C1-9744-8730-88622CE53E1B}"/>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2AD55296-B98E-B844-08F6-96299B9832B2}"/>
              </a:ext>
            </a:extLst>
          </p:cNvPr>
          <p:cNvSpPr>
            <a:spLocks noGrp="1"/>
          </p:cNvSpPr>
          <p:nvPr>
            <p:ph type="sldNum" sz="quarter" idx="12"/>
          </p:nvPr>
        </p:nvSpPr>
        <p:spPr/>
        <p:txBody>
          <a:bodyPr/>
          <a:lstStyle/>
          <a:p>
            <a:fld id="{6593EDF3-5904-4A86-8783-35BE50AC6553}" type="slidenum">
              <a:rPr lang="fr-FR" smtClean="0"/>
              <a:t>‹N°›</a:t>
            </a:fld>
            <a:endParaRPr lang="fr-FR"/>
          </a:p>
        </p:txBody>
      </p:sp>
    </p:spTree>
    <p:extLst>
      <p:ext uri="{BB962C8B-B14F-4D97-AF65-F5344CB8AC3E}">
        <p14:creationId xmlns:p14="http://schemas.microsoft.com/office/powerpoint/2010/main" val="1964126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F7F3BF-2D19-5E64-E762-86506919314B}"/>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49DECAF7-0BFA-D21E-3C0B-392F35911E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71A704AE-7560-517E-6C83-7720D477EE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4542F6F-838D-A414-4FEA-0C328F078AEA}"/>
              </a:ext>
            </a:extLst>
          </p:cNvPr>
          <p:cNvSpPr>
            <a:spLocks noGrp="1"/>
          </p:cNvSpPr>
          <p:nvPr>
            <p:ph type="dt" sz="half" idx="10"/>
          </p:nvPr>
        </p:nvSpPr>
        <p:spPr/>
        <p:txBody>
          <a:bodyPr/>
          <a:lstStyle/>
          <a:p>
            <a:fld id="{0BB9D0FF-FC66-4ECC-911D-84E2B2FA3AA9}" type="datetimeFigureOut">
              <a:rPr lang="fr-FR" smtClean="0"/>
              <a:t>02/06/2024</a:t>
            </a:fld>
            <a:endParaRPr lang="fr-FR"/>
          </a:p>
        </p:txBody>
      </p:sp>
      <p:sp>
        <p:nvSpPr>
          <p:cNvPr id="6" name="Espace réservé du pied de page 5">
            <a:extLst>
              <a:ext uri="{FF2B5EF4-FFF2-40B4-BE49-F238E27FC236}">
                <a16:creationId xmlns:a16="http://schemas.microsoft.com/office/drawing/2014/main" id="{5C209540-42CE-3261-2987-2B0BCE4C9EC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A4A219B-3194-8F04-A4AA-8C50F89C7729}"/>
              </a:ext>
            </a:extLst>
          </p:cNvPr>
          <p:cNvSpPr>
            <a:spLocks noGrp="1"/>
          </p:cNvSpPr>
          <p:nvPr>
            <p:ph type="sldNum" sz="quarter" idx="12"/>
          </p:nvPr>
        </p:nvSpPr>
        <p:spPr/>
        <p:txBody>
          <a:bodyPr/>
          <a:lstStyle/>
          <a:p>
            <a:fld id="{6593EDF3-5904-4A86-8783-35BE50AC6553}" type="slidenum">
              <a:rPr lang="fr-FR" smtClean="0"/>
              <a:t>‹N°›</a:t>
            </a:fld>
            <a:endParaRPr lang="fr-FR"/>
          </a:p>
        </p:txBody>
      </p:sp>
    </p:spTree>
    <p:extLst>
      <p:ext uri="{BB962C8B-B14F-4D97-AF65-F5344CB8AC3E}">
        <p14:creationId xmlns:p14="http://schemas.microsoft.com/office/powerpoint/2010/main" val="700583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20649A-DB95-2E1E-6E44-DD10E3665112}"/>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6BF84CF8-0003-D751-B9A1-5644BC2A2D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74415FA2-E300-94F5-104F-630A5393CA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DFE8D71-4B68-83C4-C5E4-EFE6FF96A0E6}"/>
              </a:ext>
            </a:extLst>
          </p:cNvPr>
          <p:cNvSpPr>
            <a:spLocks noGrp="1"/>
          </p:cNvSpPr>
          <p:nvPr>
            <p:ph type="dt" sz="half" idx="10"/>
          </p:nvPr>
        </p:nvSpPr>
        <p:spPr/>
        <p:txBody>
          <a:bodyPr/>
          <a:lstStyle/>
          <a:p>
            <a:fld id="{0BB9D0FF-FC66-4ECC-911D-84E2B2FA3AA9}" type="datetimeFigureOut">
              <a:rPr lang="fr-FR" smtClean="0"/>
              <a:t>02/06/2024</a:t>
            </a:fld>
            <a:endParaRPr lang="fr-FR"/>
          </a:p>
        </p:txBody>
      </p:sp>
      <p:sp>
        <p:nvSpPr>
          <p:cNvPr id="6" name="Espace réservé du pied de page 5">
            <a:extLst>
              <a:ext uri="{FF2B5EF4-FFF2-40B4-BE49-F238E27FC236}">
                <a16:creationId xmlns:a16="http://schemas.microsoft.com/office/drawing/2014/main" id="{B9AA5796-36CF-1A01-C438-BE4C02A8F904}"/>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8E028367-F9F1-24E2-76C0-E3DE371AC01C}"/>
              </a:ext>
            </a:extLst>
          </p:cNvPr>
          <p:cNvSpPr>
            <a:spLocks noGrp="1"/>
          </p:cNvSpPr>
          <p:nvPr>
            <p:ph type="sldNum" sz="quarter" idx="12"/>
          </p:nvPr>
        </p:nvSpPr>
        <p:spPr/>
        <p:txBody>
          <a:bodyPr/>
          <a:lstStyle/>
          <a:p>
            <a:fld id="{6593EDF3-5904-4A86-8783-35BE50AC6553}" type="slidenum">
              <a:rPr lang="fr-FR" smtClean="0"/>
              <a:t>‹N°›</a:t>
            </a:fld>
            <a:endParaRPr lang="fr-FR"/>
          </a:p>
        </p:txBody>
      </p:sp>
    </p:spTree>
    <p:extLst>
      <p:ext uri="{BB962C8B-B14F-4D97-AF65-F5344CB8AC3E}">
        <p14:creationId xmlns:p14="http://schemas.microsoft.com/office/powerpoint/2010/main" val="660863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CFE72883-D962-7002-8BCC-A52A18307F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368D52F5-0039-E7C6-839B-F7857C9A0F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7D7D023-CC58-9838-DE4F-831CB1807C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BB9D0FF-FC66-4ECC-911D-84E2B2FA3AA9}" type="datetimeFigureOut">
              <a:rPr lang="fr-FR" smtClean="0"/>
              <a:t>02/06/2024</a:t>
            </a:fld>
            <a:endParaRPr lang="fr-FR"/>
          </a:p>
        </p:txBody>
      </p:sp>
      <p:sp>
        <p:nvSpPr>
          <p:cNvPr id="5" name="Espace réservé du pied de page 4">
            <a:extLst>
              <a:ext uri="{FF2B5EF4-FFF2-40B4-BE49-F238E27FC236}">
                <a16:creationId xmlns:a16="http://schemas.microsoft.com/office/drawing/2014/main" id="{EDF08E72-054E-5728-C6DC-8CAABB80FA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ED5D8C61-C542-89A6-E81E-EC636491E9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593EDF3-5904-4A86-8783-35BE50AC6553}" type="slidenum">
              <a:rPr lang="fr-FR" smtClean="0"/>
              <a:t>‹N°›</a:t>
            </a:fld>
            <a:endParaRPr lang="fr-FR"/>
          </a:p>
        </p:txBody>
      </p:sp>
    </p:spTree>
    <p:extLst>
      <p:ext uri="{BB962C8B-B14F-4D97-AF65-F5344CB8AC3E}">
        <p14:creationId xmlns:p14="http://schemas.microsoft.com/office/powerpoint/2010/main" val="36414355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40.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40.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962EDB4-9435-D2A2-6B8D-2FF1F5DEC96A}"/>
              </a:ext>
            </a:extLst>
          </p:cNvPr>
          <p:cNvSpPr txBox="1"/>
          <p:nvPr/>
        </p:nvSpPr>
        <p:spPr>
          <a:xfrm>
            <a:off x="0" y="0"/>
            <a:ext cx="12192000" cy="6858000"/>
          </a:xfrm>
          <a:prstGeom prst="rect">
            <a:avLst/>
          </a:prstGeom>
          <a:solidFill>
            <a:srgbClr val="FFCC00"/>
          </a:solidFill>
        </p:spPr>
        <p:txBody>
          <a:bodyPr wrap="square" rtlCol="0">
            <a:spAutoFit/>
          </a:bodyPr>
          <a:lstStyle/>
          <a:p>
            <a:endParaRPr lang="fr-FR" dirty="0"/>
          </a:p>
        </p:txBody>
      </p:sp>
      <p:sp>
        <p:nvSpPr>
          <p:cNvPr id="10" name="Sous-titre 2">
            <a:extLst>
              <a:ext uri="{FF2B5EF4-FFF2-40B4-BE49-F238E27FC236}">
                <a16:creationId xmlns:a16="http://schemas.microsoft.com/office/drawing/2014/main" id="{141009A1-3477-4D2C-7755-D19C104A5DD4}"/>
              </a:ext>
            </a:extLst>
          </p:cNvPr>
          <p:cNvSpPr txBox="1">
            <a:spLocks/>
          </p:cNvSpPr>
          <p:nvPr/>
        </p:nvSpPr>
        <p:spPr>
          <a:xfrm>
            <a:off x="1656410" y="1773238"/>
            <a:ext cx="9316387"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ct val="0"/>
              </a:spcBef>
            </a:pPr>
            <a:r>
              <a:rPr lang="fr-FR" sz="3600" dirty="0">
                <a:solidFill>
                  <a:schemeClr val="tx2">
                    <a:lumMod val="75000"/>
                    <a:lumOff val="25000"/>
                  </a:schemeClr>
                </a:solidFill>
                <a:latin typeface="+mj-lt"/>
                <a:ea typeface="+mj-ea"/>
                <a:cs typeface="+mj-cs"/>
              </a:rPr>
              <a:t>Analyse de la satisfaction et développement de nouvelles activités pour La Poste de demain</a:t>
            </a:r>
          </a:p>
        </p:txBody>
      </p:sp>
      <p:pic>
        <p:nvPicPr>
          <p:cNvPr id="1026" name="Picture 2" descr="La Poste Logo : histoire, signification de l'emblème">
            <a:extLst>
              <a:ext uri="{FF2B5EF4-FFF2-40B4-BE49-F238E27FC236}">
                <a16:creationId xmlns:a16="http://schemas.microsoft.com/office/drawing/2014/main" id="{B769D43F-4F38-7464-8B73-34AD02E473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8302" y="2965162"/>
            <a:ext cx="3872601" cy="2178338"/>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6A128D2D-0E44-736D-9CC9-10F29121661E}"/>
              </a:ext>
            </a:extLst>
          </p:cNvPr>
          <p:cNvSpPr txBox="1"/>
          <p:nvPr/>
        </p:nvSpPr>
        <p:spPr>
          <a:xfrm>
            <a:off x="0" y="6370502"/>
            <a:ext cx="2668249" cy="523220"/>
          </a:xfrm>
          <a:prstGeom prst="rect">
            <a:avLst/>
          </a:prstGeom>
          <a:noFill/>
        </p:spPr>
        <p:txBody>
          <a:bodyPr wrap="square" rtlCol="0">
            <a:spAutoFit/>
          </a:bodyPr>
          <a:lstStyle/>
          <a:p>
            <a:r>
              <a:rPr lang="fr-FR" sz="2800" dirty="0">
                <a:solidFill>
                  <a:schemeClr val="tx2">
                    <a:lumMod val="75000"/>
                    <a:lumOff val="25000"/>
                  </a:schemeClr>
                </a:solidFill>
                <a:latin typeface="+mj-lt"/>
                <a:ea typeface="+mj-ea"/>
                <a:cs typeface="+mj-cs"/>
              </a:rPr>
              <a:t>21/05/3034</a:t>
            </a:r>
          </a:p>
        </p:txBody>
      </p:sp>
      <p:sp>
        <p:nvSpPr>
          <p:cNvPr id="13" name="ZoneTexte 12">
            <a:extLst>
              <a:ext uri="{FF2B5EF4-FFF2-40B4-BE49-F238E27FC236}">
                <a16:creationId xmlns:a16="http://schemas.microsoft.com/office/drawing/2014/main" id="{D8DD45D5-6B15-C58F-BA75-7A6167EA3DC3}"/>
              </a:ext>
            </a:extLst>
          </p:cNvPr>
          <p:cNvSpPr txBox="1"/>
          <p:nvPr/>
        </p:nvSpPr>
        <p:spPr>
          <a:xfrm>
            <a:off x="9173980" y="6370502"/>
            <a:ext cx="3192906" cy="523220"/>
          </a:xfrm>
          <a:prstGeom prst="rect">
            <a:avLst/>
          </a:prstGeom>
          <a:noFill/>
        </p:spPr>
        <p:txBody>
          <a:bodyPr wrap="square" rtlCol="0">
            <a:spAutoFit/>
          </a:bodyPr>
          <a:lstStyle/>
          <a:p>
            <a:r>
              <a:rPr lang="fr-FR" sz="2800" dirty="0">
                <a:solidFill>
                  <a:schemeClr val="tx2">
                    <a:lumMod val="75000"/>
                    <a:lumOff val="25000"/>
                  </a:schemeClr>
                </a:solidFill>
                <a:latin typeface="+mj-lt"/>
                <a:ea typeface="+mj-ea"/>
                <a:cs typeface="+mj-cs"/>
              </a:rPr>
              <a:t>DIAKITE Gaoussou</a:t>
            </a:r>
          </a:p>
        </p:txBody>
      </p:sp>
    </p:spTree>
    <p:extLst>
      <p:ext uri="{BB962C8B-B14F-4D97-AF65-F5344CB8AC3E}">
        <p14:creationId xmlns:p14="http://schemas.microsoft.com/office/powerpoint/2010/main" val="483911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8" name="Rectangle 157">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9" name="Freeform: Shape 146">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0" name="Freeform: Shape 148">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1B121184-8624-2D2C-E7D2-F5F3C43E3F02}"/>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400" b="1" i="1" kern="1200">
                <a:solidFill>
                  <a:schemeClr val="tx1"/>
                </a:solidFill>
                <a:highlight>
                  <a:srgbClr val="FFFFFF"/>
                </a:highlight>
                <a:latin typeface="+mj-lt"/>
                <a:ea typeface="+mj-ea"/>
                <a:cs typeface="+mj-cs"/>
              </a:rPr>
              <a:t>Analyse des Fréquences des Termes et Expressions Clés</a:t>
            </a:r>
          </a:p>
        </p:txBody>
      </p:sp>
      <p:sp>
        <p:nvSpPr>
          <p:cNvPr id="161" name="Rectangle 160">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2" name="Rectangle 16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itre 1">
            <a:extLst>
              <a:ext uri="{FF2B5EF4-FFF2-40B4-BE49-F238E27FC236}">
                <a16:creationId xmlns:a16="http://schemas.microsoft.com/office/drawing/2014/main" id="{0547D428-1C56-574F-0C15-52490F58BC78}"/>
              </a:ext>
            </a:extLst>
          </p:cNvPr>
          <p:cNvSpPr txBox="1">
            <a:spLocks/>
          </p:cNvSpPr>
          <p:nvPr/>
        </p:nvSpPr>
        <p:spPr>
          <a:xfrm>
            <a:off x="371094" y="2718054"/>
            <a:ext cx="3438906" cy="32072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r>
              <a:rPr lang="en-US" sz="1700">
                <a:highlight>
                  <a:srgbClr val="FFFFFF"/>
                </a:highlight>
                <a:latin typeface="+mn-lt"/>
                <a:ea typeface="+mn-ea"/>
                <a:cs typeface="+mn-cs"/>
              </a:rPr>
              <a:t>L'accent est mis sur l'amélioration des services existants et l'innovation en réponse aux demandes spécifiques des zones rurales et urbaines.</a:t>
            </a:r>
          </a:p>
        </p:txBody>
      </p:sp>
      <p:pic>
        <p:nvPicPr>
          <p:cNvPr id="11" name="Image 10" descr="Une image contenant texte, capture d’écran, diagramme, ligne&#10;&#10;Description générée automatiquement">
            <a:extLst>
              <a:ext uri="{FF2B5EF4-FFF2-40B4-BE49-F238E27FC236}">
                <a16:creationId xmlns:a16="http://schemas.microsoft.com/office/drawing/2014/main" id="{7507600C-B60E-B9DA-4793-E5F65303959B}"/>
              </a:ext>
            </a:extLst>
          </p:cNvPr>
          <p:cNvPicPr>
            <a:picLocks noChangeAspect="1"/>
          </p:cNvPicPr>
          <p:nvPr/>
        </p:nvPicPr>
        <p:blipFill>
          <a:blip r:embed="rId2"/>
          <a:stretch>
            <a:fillRect/>
          </a:stretch>
        </p:blipFill>
        <p:spPr>
          <a:xfrm>
            <a:off x="4698750" y="717626"/>
            <a:ext cx="7122156" cy="5422748"/>
          </a:xfrm>
          <a:prstGeom prst="rect">
            <a:avLst/>
          </a:prstGeom>
        </p:spPr>
      </p:pic>
      <p:sp>
        <p:nvSpPr>
          <p:cNvPr id="5" name="ZoneTexte 4">
            <a:extLst>
              <a:ext uri="{FF2B5EF4-FFF2-40B4-BE49-F238E27FC236}">
                <a16:creationId xmlns:a16="http://schemas.microsoft.com/office/drawing/2014/main" id="{DE44E077-39D1-A7D6-A9BF-E4EEF605175D}"/>
              </a:ext>
            </a:extLst>
          </p:cNvPr>
          <p:cNvSpPr txBox="1"/>
          <p:nvPr/>
        </p:nvSpPr>
        <p:spPr>
          <a:xfrm>
            <a:off x="194872" y="0"/>
            <a:ext cx="524656" cy="1325563"/>
          </a:xfrm>
          <a:prstGeom prst="rect">
            <a:avLst/>
          </a:prstGeom>
          <a:solidFill>
            <a:srgbClr val="FFCC00"/>
          </a:solidFill>
        </p:spPr>
        <p:txBody>
          <a:bodyPr wrap="square" rtlCol="0">
            <a:spAutoFit/>
          </a:bodyPr>
          <a:lstStyle/>
          <a:p>
            <a:endParaRPr lang="fr-FR" dirty="0"/>
          </a:p>
        </p:txBody>
      </p:sp>
    </p:spTree>
    <p:extLst>
      <p:ext uri="{BB962C8B-B14F-4D97-AF65-F5344CB8AC3E}">
        <p14:creationId xmlns:p14="http://schemas.microsoft.com/office/powerpoint/2010/main" val="1232611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3" name="Rectangle 6152">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55" name="Group 6154">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6156" name="Straight Connector 6155">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6157" name="Rectangle 6156">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159" name="Rectangle 6158">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B121184-8624-2D2C-E7D2-F5F3C43E3F02}"/>
              </a:ext>
            </a:extLst>
          </p:cNvPr>
          <p:cNvSpPr>
            <a:spLocks noGrp="1"/>
          </p:cNvSpPr>
          <p:nvPr>
            <p:ph type="title"/>
          </p:nvPr>
        </p:nvSpPr>
        <p:spPr>
          <a:xfrm>
            <a:off x="871184" y="4713434"/>
            <a:ext cx="10071536" cy="929750"/>
          </a:xfrm>
        </p:spPr>
        <p:txBody>
          <a:bodyPr vert="horz" lIns="91440" tIns="45720" rIns="91440" bIns="45720" rtlCol="0" anchor="b">
            <a:normAutofit/>
          </a:bodyPr>
          <a:lstStyle/>
          <a:p>
            <a:pPr algn="ctr"/>
            <a:r>
              <a:rPr lang="en-US" sz="2900" b="1" i="1">
                <a:effectLst/>
                <a:highlight>
                  <a:srgbClr val="FFFFFF"/>
                </a:highlight>
              </a:rPr>
              <a:t>Analyse Détaillée des Expressions Fréquentes: Trigrammes et Quadrigrammes</a:t>
            </a:r>
            <a:endParaRPr lang="en-US" sz="2900" dirty="0"/>
          </a:p>
        </p:txBody>
      </p:sp>
      <p:pic>
        <p:nvPicPr>
          <p:cNvPr id="6146" name="Picture 2" descr="Une image contenant diagramme, texte, cercle&#10;&#10;Description générée automatiquement">
            <a:extLst>
              <a:ext uri="{FF2B5EF4-FFF2-40B4-BE49-F238E27FC236}">
                <a16:creationId xmlns:a16="http://schemas.microsoft.com/office/drawing/2014/main" id="{863F4A98-71B0-8B8A-AF00-489E02CBBA6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71184" y="539646"/>
            <a:ext cx="4900029" cy="3993141"/>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DE44E077-39D1-A7D6-A9BF-E4EEF605175D}"/>
              </a:ext>
            </a:extLst>
          </p:cNvPr>
          <p:cNvSpPr txBox="1"/>
          <p:nvPr/>
        </p:nvSpPr>
        <p:spPr>
          <a:xfrm>
            <a:off x="194872" y="0"/>
            <a:ext cx="524656" cy="1325563"/>
          </a:xfrm>
          <a:prstGeom prst="rect">
            <a:avLst/>
          </a:prstGeom>
          <a:solidFill>
            <a:srgbClr val="FFCC00"/>
          </a:solidFill>
        </p:spPr>
        <p:txBody>
          <a:bodyPr wrap="square" rtlCol="0">
            <a:spAutoFit/>
          </a:bodyPr>
          <a:lstStyle/>
          <a:p>
            <a:endParaRPr lang="fr-FR" dirty="0"/>
          </a:p>
        </p:txBody>
      </p:sp>
      <p:pic>
        <p:nvPicPr>
          <p:cNvPr id="3074" name="Picture 2">
            <a:extLst>
              <a:ext uri="{FF2B5EF4-FFF2-40B4-BE49-F238E27FC236}">
                <a16:creationId xmlns:a16="http://schemas.microsoft.com/office/drawing/2014/main" id="{95E35986-178C-C379-46EF-1F927E9EC0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2848" y="632420"/>
            <a:ext cx="5257151" cy="3716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939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7485F7D7-F431-435B-A763-6B7CFF92FA53}"/>
              </a:ext>
            </a:extLst>
          </p:cNvPr>
          <p:cNvSpPr>
            <a:spLocks noGrp="1"/>
          </p:cNvSpPr>
          <p:nvPr>
            <p:ph type="ctrTitle"/>
          </p:nvPr>
        </p:nvSpPr>
        <p:spPr>
          <a:xfrm>
            <a:off x="888688" y="2631031"/>
            <a:ext cx="5614623" cy="555793"/>
          </a:xfrm>
        </p:spPr>
        <p:txBody>
          <a:bodyPr/>
          <a:lstStyle/>
          <a:p>
            <a:r>
              <a:rPr lang="fr-FR" sz="2000" dirty="0"/>
              <a:t>Utilisation des techniques de traitement du langage naturel les plus avancées pour analyser les données</a:t>
            </a:r>
          </a:p>
        </p:txBody>
      </p:sp>
      <p:sp>
        <p:nvSpPr>
          <p:cNvPr id="2" name="ZoneTexte 1">
            <a:extLst>
              <a:ext uri="{FF2B5EF4-FFF2-40B4-BE49-F238E27FC236}">
                <a16:creationId xmlns:a16="http://schemas.microsoft.com/office/drawing/2014/main" id="{91826CDE-B12F-CC1F-950D-9DED5CB8269A}"/>
              </a:ext>
            </a:extLst>
          </p:cNvPr>
          <p:cNvSpPr txBox="1"/>
          <p:nvPr/>
        </p:nvSpPr>
        <p:spPr>
          <a:xfrm>
            <a:off x="6910466" y="0"/>
            <a:ext cx="5281534" cy="6858000"/>
          </a:xfrm>
          <a:prstGeom prst="rect">
            <a:avLst/>
          </a:prstGeom>
          <a:solidFill>
            <a:srgbClr val="FFCC00"/>
          </a:solidFill>
        </p:spPr>
        <p:txBody>
          <a:bodyPr wrap="square" rtlCol="0">
            <a:spAutoFit/>
          </a:bodyPr>
          <a:lstStyle/>
          <a:p>
            <a:endParaRPr lang="fr-FR" dirty="0"/>
          </a:p>
        </p:txBody>
      </p:sp>
      <p:sp>
        <p:nvSpPr>
          <p:cNvPr id="3" name="Rectangle 2">
            <a:extLst>
              <a:ext uri="{FF2B5EF4-FFF2-40B4-BE49-F238E27FC236}">
                <a16:creationId xmlns:a16="http://schemas.microsoft.com/office/drawing/2014/main" id="{F84B438F-0B46-5451-5592-716E1F741E93}"/>
              </a:ext>
            </a:extLst>
          </p:cNvPr>
          <p:cNvSpPr/>
          <p:nvPr/>
        </p:nvSpPr>
        <p:spPr>
          <a:xfrm>
            <a:off x="1056000" y="5801194"/>
            <a:ext cx="5280000" cy="83462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90000"/>
              </a:lnSpc>
              <a:spcBef>
                <a:spcPct val="0"/>
              </a:spcBef>
            </a:pPr>
            <a:r>
              <a:rPr lang="fr-FR" sz="3600" b="1" i="1" dirty="0">
                <a:solidFill>
                  <a:schemeClr val="accent1"/>
                </a:solidFill>
                <a:highlight>
                  <a:srgbClr val="FFFFFF"/>
                </a:highlight>
                <a:latin typeface="Circularstd book"/>
                <a:ea typeface="+mj-ea"/>
                <a:cs typeface="+mj-cs"/>
              </a:rPr>
              <a:t>                    La Poste </a:t>
            </a:r>
          </a:p>
        </p:txBody>
      </p:sp>
      <p:pic>
        <p:nvPicPr>
          <p:cNvPr id="4" name="Image 3">
            <a:extLst>
              <a:ext uri="{FF2B5EF4-FFF2-40B4-BE49-F238E27FC236}">
                <a16:creationId xmlns:a16="http://schemas.microsoft.com/office/drawing/2014/main" id="{8995CBFA-48DA-2665-AAF3-9681845DDDAC}"/>
              </a:ext>
            </a:extLst>
          </p:cNvPr>
          <p:cNvPicPr>
            <a:picLocks noChangeAspect="1"/>
          </p:cNvPicPr>
          <p:nvPr/>
        </p:nvPicPr>
        <p:blipFill>
          <a:blip r:embed="rId2"/>
          <a:stretch>
            <a:fillRect/>
          </a:stretch>
        </p:blipFill>
        <p:spPr>
          <a:xfrm>
            <a:off x="1175921" y="5979014"/>
            <a:ext cx="1192525" cy="526717"/>
          </a:xfrm>
          <a:prstGeom prst="rect">
            <a:avLst/>
          </a:prstGeom>
        </p:spPr>
      </p:pic>
    </p:spTree>
    <p:extLst>
      <p:ext uri="{BB962C8B-B14F-4D97-AF65-F5344CB8AC3E}">
        <p14:creationId xmlns:p14="http://schemas.microsoft.com/office/powerpoint/2010/main" val="4119237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30" name="Rectangle 129">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re 1">
            <a:extLst>
              <a:ext uri="{FF2B5EF4-FFF2-40B4-BE49-F238E27FC236}">
                <a16:creationId xmlns:a16="http://schemas.microsoft.com/office/drawing/2014/main" id="{5EB8671B-AAC9-0EC5-28C6-4CAE0580A8BC}"/>
              </a:ext>
            </a:extLst>
          </p:cNvPr>
          <p:cNvSpPr txBox="1">
            <a:spLocks/>
          </p:cNvSpPr>
          <p:nvPr/>
        </p:nvSpPr>
        <p:spPr>
          <a:xfrm>
            <a:off x="761803" y="350196"/>
            <a:ext cx="4646904" cy="16245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800" b="1" dirty="0" err="1">
                <a:highlight>
                  <a:srgbClr val="FFFFFF"/>
                </a:highlight>
              </a:rPr>
              <a:t>Répartition</a:t>
            </a:r>
            <a:r>
              <a:rPr lang="en-US" sz="2800" b="1" dirty="0">
                <a:highlight>
                  <a:srgbClr val="FFFFFF"/>
                </a:highlight>
              </a:rPr>
              <a:t> </a:t>
            </a:r>
            <a:r>
              <a:rPr lang="en-US" sz="2800" b="1" dirty="0" err="1">
                <a:highlight>
                  <a:srgbClr val="FFFFFF"/>
                </a:highlight>
              </a:rPr>
              <a:t>Thématique</a:t>
            </a:r>
            <a:r>
              <a:rPr lang="en-US" sz="2800" b="1" dirty="0">
                <a:highlight>
                  <a:srgbClr val="FFFFFF"/>
                </a:highlight>
              </a:rPr>
              <a:t> des Termes : </a:t>
            </a:r>
            <a:r>
              <a:rPr lang="en-US" sz="2800" b="1" dirty="0" err="1">
                <a:highlight>
                  <a:srgbClr val="FFFFFF"/>
                </a:highlight>
              </a:rPr>
              <a:t>Analyse</a:t>
            </a:r>
            <a:r>
              <a:rPr lang="en-US" sz="2800" b="1" dirty="0">
                <a:highlight>
                  <a:srgbClr val="FFFFFF"/>
                </a:highlight>
              </a:rPr>
              <a:t> t-SNE des Données </a:t>
            </a:r>
            <a:r>
              <a:rPr lang="en-US" sz="2800" b="1" dirty="0" err="1">
                <a:highlight>
                  <a:srgbClr val="FFFFFF"/>
                </a:highlight>
              </a:rPr>
              <a:t>Textuelles</a:t>
            </a:r>
            <a:endParaRPr lang="en-US" sz="2800" dirty="0"/>
          </a:p>
        </p:txBody>
      </p:sp>
      <p:sp>
        <p:nvSpPr>
          <p:cNvPr id="3" name="Espace réservé du contenu 2">
            <a:extLst>
              <a:ext uri="{FF2B5EF4-FFF2-40B4-BE49-F238E27FC236}">
                <a16:creationId xmlns:a16="http://schemas.microsoft.com/office/drawing/2014/main" id="{78A57FA9-E0F5-E85C-D884-722C648F85BC}"/>
              </a:ext>
            </a:extLst>
          </p:cNvPr>
          <p:cNvSpPr>
            <a:spLocks noGrp="1"/>
          </p:cNvSpPr>
          <p:nvPr>
            <p:ph idx="1"/>
          </p:nvPr>
        </p:nvSpPr>
        <p:spPr>
          <a:xfrm>
            <a:off x="740346" y="2408912"/>
            <a:ext cx="4646905" cy="3613149"/>
          </a:xfrm>
        </p:spPr>
        <p:txBody>
          <a:bodyPr vert="horz" lIns="91440" tIns="45720" rIns="91440" bIns="45720" rtlCol="0" anchor="ctr">
            <a:normAutofit/>
          </a:bodyPr>
          <a:lstStyle/>
          <a:p>
            <a:pPr>
              <a:spcAft>
                <a:spcPts val="600"/>
              </a:spcAft>
            </a:pPr>
            <a:r>
              <a:rPr lang="en-US" sz="2000" dirty="0">
                <a:highlight>
                  <a:srgbClr val="FFFFFF"/>
                </a:highlight>
              </a:rPr>
              <a:t>Les mots </a:t>
            </a:r>
            <a:r>
              <a:rPr lang="en-US" sz="2000" dirty="0" err="1">
                <a:highlight>
                  <a:srgbClr val="FFFFFF"/>
                </a:highlight>
              </a:rPr>
              <a:t>proches</a:t>
            </a:r>
            <a:r>
              <a:rPr lang="en-US" sz="2000" dirty="0">
                <a:highlight>
                  <a:srgbClr val="FFFFFF"/>
                </a:highlight>
              </a:rPr>
              <a:t> dans </a:t>
            </a:r>
            <a:r>
              <a:rPr lang="en-US" sz="2000" dirty="0" err="1">
                <a:highlight>
                  <a:srgbClr val="FFFFFF"/>
                </a:highlight>
              </a:rPr>
              <a:t>l'espace</a:t>
            </a:r>
            <a:r>
              <a:rPr lang="en-US" sz="2000" dirty="0">
                <a:highlight>
                  <a:srgbClr val="FFFFFF"/>
                </a:highlight>
              </a:rPr>
              <a:t> </a:t>
            </a:r>
            <a:r>
              <a:rPr lang="en-US" sz="2000" dirty="0" err="1">
                <a:highlight>
                  <a:srgbClr val="FFFFFF"/>
                </a:highlight>
              </a:rPr>
              <a:t>graphique</a:t>
            </a:r>
            <a:r>
              <a:rPr lang="en-US" sz="2000" dirty="0">
                <a:highlight>
                  <a:srgbClr val="FFFFFF"/>
                </a:highlight>
              </a:rPr>
              <a:t> </a:t>
            </a:r>
            <a:r>
              <a:rPr lang="en-US" sz="2000" dirty="0" err="1">
                <a:highlight>
                  <a:srgbClr val="FFFFFF"/>
                </a:highlight>
              </a:rPr>
              <a:t>partagent</a:t>
            </a:r>
            <a:r>
              <a:rPr lang="en-US" sz="2000" dirty="0">
                <a:highlight>
                  <a:srgbClr val="FFFFFF"/>
                </a:highlight>
              </a:rPr>
              <a:t> des </a:t>
            </a:r>
            <a:r>
              <a:rPr lang="en-US" sz="2000" dirty="0" err="1">
                <a:highlight>
                  <a:srgbClr val="FFFFFF"/>
                </a:highlight>
              </a:rPr>
              <a:t>contextes</a:t>
            </a:r>
            <a:r>
              <a:rPr lang="en-US" sz="2000" dirty="0">
                <a:highlight>
                  <a:srgbClr val="FFFFFF"/>
                </a:highlight>
              </a:rPr>
              <a:t> </a:t>
            </a:r>
            <a:r>
              <a:rPr lang="en-US" sz="2000" dirty="0" err="1">
                <a:highlight>
                  <a:srgbClr val="FFFFFF"/>
                </a:highlight>
              </a:rPr>
              <a:t>similaires</a:t>
            </a:r>
            <a:r>
              <a:rPr lang="en-US" sz="2000" dirty="0">
                <a:highlight>
                  <a:srgbClr val="FFFFFF"/>
                </a:highlight>
              </a:rPr>
              <a:t>, </a:t>
            </a:r>
            <a:r>
              <a:rPr lang="en-US" sz="2000" dirty="0" err="1">
                <a:highlight>
                  <a:srgbClr val="FFFFFF"/>
                </a:highlight>
              </a:rPr>
              <a:t>permettant</a:t>
            </a:r>
            <a:r>
              <a:rPr lang="en-US" sz="2000" dirty="0">
                <a:highlight>
                  <a:srgbClr val="FFFFFF"/>
                </a:highlight>
              </a:rPr>
              <a:t> de </a:t>
            </a:r>
            <a:r>
              <a:rPr lang="en-US" sz="2000" dirty="0" err="1">
                <a:highlight>
                  <a:srgbClr val="FFFFFF"/>
                </a:highlight>
              </a:rPr>
              <a:t>détecter</a:t>
            </a:r>
            <a:r>
              <a:rPr lang="en-US" sz="2000" dirty="0">
                <a:highlight>
                  <a:srgbClr val="FFFFFF"/>
                </a:highlight>
              </a:rPr>
              <a:t> des clusters de </a:t>
            </a:r>
            <a:r>
              <a:rPr lang="en-US" sz="2000" dirty="0" err="1">
                <a:highlight>
                  <a:srgbClr val="FFFFFF"/>
                </a:highlight>
              </a:rPr>
              <a:t>sujets</a:t>
            </a:r>
            <a:r>
              <a:rPr lang="en-US" sz="2000" dirty="0">
                <a:highlight>
                  <a:srgbClr val="FFFFFF"/>
                </a:highlight>
              </a:rPr>
              <a:t> </a:t>
            </a:r>
            <a:r>
              <a:rPr lang="en-US" sz="2000" dirty="0" err="1">
                <a:highlight>
                  <a:srgbClr val="FFFFFF"/>
                </a:highlight>
              </a:rPr>
              <a:t>pertinents</a:t>
            </a:r>
            <a:r>
              <a:rPr lang="en-US" sz="2000" dirty="0">
                <a:highlight>
                  <a:srgbClr val="FFFFFF"/>
                </a:highlight>
              </a:rPr>
              <a:t> </a:t>
            </a:r>
          </a:p>
        </p:txBody>
      </p:sp>
      <p:pic>
        <p:nvPicPr>
          <p:cNvPr id="7" name="Image 6" descr="Une image contenant texte, écriture manuscrite, Police, capture d’écran&#10;&#10;Description générée automatiquement">
            <a:extLst>
              <a:ext uri="{FF2B5EF4-FFF2-40B4-BE49-F238E27FC236}">
                <a16:creationId xmlns:a16="http://schemas.microsoft.com/office/drawing/2014/main" id="{DB5C43F8-A197-A7F4-298B-719273E75A52}"/>
              </a:ext>
            </a:extLst>
          </p:cNvPr>
          <p:cNvPicPr>
            <a:picLocks noChangeAspect="1"/>
          </p:cNvPicPr>
          <p:nvPr/>
        </p:nvPicPr>
        <p:blipFill rotWithShape="1">
          <a:blip r:embed="rId2">
            <a:extLst>
              <a:ext uri="{28A0092B-C50C-407E-A947-70E740481C1C}">
                <a14:useLocalDpi xmlns:a14="http://schemas.microsoft.com/office/drawing/2010/main" val="0"/>
              </a:ext>
            </a:extLst>
          </a:blip>
          <a:srcRect l="6123" r="4889"/>
          <a:stretch/>
        </p:blipFill>
        <p:spPr>
          <a:xfrm>
            <a:off x="5649414" y="-584617"/>
            <a:ext cx="6790118" cy="8027234"/>
          </a:xfrm>
          <a:prstGeom prst="rect">
            <a:avLst/>
          </a:prstGeom>
        </p:spPr>
      </p:pic>
      <p:sp>
        <p:nvSpPr>
          <p:cNvPr id="5" name="ZoneTexte 4">
            <a:extLst>
              <a:ext uri="{FF2B5EF4-FFF2-40B4-BE49-F238E27FC236}">
                <a16:creationId xmlns:a16="http://schemas.microsoft.com/office/drawing/2014/main" id="{DE44E077-39D1-A7D6-A9BF-E4EEF605175D}"/>
              </a:ext>
            </a:extLst>
          </p:cNvPr>
          <p:cNvSpPr txBox="1"/>
          <p:nvPr/>
        </p:nvSpPr>
        <p:spPr>
          <a:xfrm>
            <a:off x="194872" y="0"/>
            <a:ext cx="524656" cy="1325563"/>
          </a:xfrm>
          <a:prstGeom prst="rect">
            <a:avLst/>
          </a:prstGeom>
          <a:solidFill>
            <a:srgbClr val="FFCC00"/>
          </a:solidFill>
        </p:spPr>
        <p:txBody>
          <a:bodyPr wrap="square" rtlCol="0">
            <a:spAutoFit/>
          </a:bodyPr>
          <a:lstStyle/>
          <a:p>
            <a:endParaRPr lang="fr-FR" dirty="0"/>
          </a:p>
        </p:txBody>
      </p:sp>
      <p:sp>
        <p:nvSpPr>
          <p:cNvPr id="12" name="Ellipse 11">
            <a:extLst>
              <a:ext uri="{FF2B5EF4-FFF2-40B4-BE49-F238E27FC236}">
                <a16:creationId xmlns:a16="http://schemas.microsoft.com/office/drawing/2014/main" id="{F47E0C12-1DEA-9F45-B558-B14E938CCC3C}"/>
              </a:ext>
            </a:extLst>
          </p:cNvPr>
          <p:cNvSpPr/>
          <p:nvPr/>
        </p:nvSpPr>
        <p:spPr>
          <a:xfrm>
            <a:off x="8199250" y="119922"/>
            <a:ext cx="2675924" cy="1854794"/>
          </a:xfrm>
          <a:prstGeom prst="ellipse">
            <a:avLst/>
          </a:prstGeom>
          <a:noFill/>
          <a:ln>
            <a:solidFill>
              <a:srgbClr val="C0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13" name="Ellipse 12">
            <a:extLst>
              <a:ext uri="{FF2B5EF4-FFF2-40B4-BE49-F238E27FC236}">
                <a16:creationId xmlns:a16="http://schemas.microsoft.com/office/drawing/2014/main" id="{8408B4A0-D946-2FCA-C913-2679CFB9E008}"/>
              </a:ext>
            </a:extLst>
          </p:cNvPr>
          <p:cNvSpPr/>
          <p:nvPr/>
        </p:nvSpPr>
        <p:spPr>
          <a:xfrm>
            <a:off x="9838559" y="1607875"/>
            <a:ext cx="2341137" cy="1854794"/>
          </a:xfrm>
          <a:prstGeom prst="ellipse">
            <a:avLst/>
          </a:prstGeom>
          <a:noFill/>
          <a:ln>
            <a:solidFill>
              <a:srgbClr val="C0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14" name="Ellipse 13">
            <a:extLst>
              <a:ext uri="{FF2B5EF4-FFF2-40B4-BE49-F238E27FC236}">
                <a16:creationId xmlns:a16="http://schemas.microsoft.com/office/drawing/2014/main" id="{FD391595-D843-5200-B5B0-7DD78991571A}"/>
              </a:ext>
            </a:extLst>
          </p:cNvPr>
          <p:cNvSpPr/>
          <p:nvPr/>
        </p:nvSpPr>
        <p:spPr>
          <a:xfrm>
            <a:off x="9881399" y="4047286"/>
            <a:ext cx="2353441" cy="1854794"/>
          </a:xfrm>
          <a:prstGeom prst="ellipse">
            <a:avLst/>
          </a:prstGeom>
          <a:noFill/>
          <a:ln>
            <a:solidFill>
              <a:srgbClr val="C0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23" name="Ellipse 22">
            <a:extLst>
              <a:ext uri="{FF2B5EF4-FFF2-40B4-BE49-F238E27FC236}">
                <a16:creationId xmlns:a16="http://schemas.microsoft.com/office/drawing/2014/main" id="{49C6B9FB-E311-997C-A20B-28D09C378B77}"/>
              </a:ext>
            </a:extLst>
          </p:cNvPr>
          <p:cNvSpPr/>
          <p:nvPr/>
        </p:nvSpPr>
        <p:spPr>
          <a:xfrm>
            <a:off x="7255239" y="4706910"/>
            <a:ext cx="2120731" cy="1319136"/>
          </a:xfrm>
          <a:prstGeom prst="ellipse">
            <a:avLst/>
          </a:prstGeom>
          <a:noFill/>
          <a:ln>
            <a:solidFill>
              <a:srgbClr val="C0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31" name="Ellipse 30">
            <a:extLst>
              <a:ext uri="{FF2B5EF4-FFF2-40B4-BE49-F238E27FC236}">
                <a16:creationId xmlns:a16="http://schemas.microsoft.com/office/drawing/2014/main" id="{5539604F-7C4C-D86E-C66F-A3FE30942F17}"/>
              </a:ext>
            </a:extLst>
          </p:cNvPr>
          <p:cNvSpPr/>
          <p:nvPr/>
        </p:nvSpPr>
        <p:spPr>
          <a:xfrm>
            <a:off x="6691032" y="1658347"/>
            <a:ext cx="2353441" cy="1854794"/>
          </a:xfrm>
          <a:prstGeom prst="ellipse">
            <a:avLst/>
          </a:prstGeom>
          <a:noFill/>
          <a:ln>
            <a:solidFill>
              <a:srgbClr val="C0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32" name="Ellipse 31">
            <a:extLst>
              <a:ext uri="{FF2B5EF4-FFF2-40B4-BE49-F238E27FC236}">
                <a16:creationId xmlns:a16="http://schemas.microsoft.com/office/drawing/2014/main" id="{CDAE0FAE-C820-8F03-C0EE-082723428907}"/>
              </a:ext>
            </a:extLst>
          </p:cNvPr>
          <p:cNvSpPr/>
          <p:nvPr/>
        </p:nvSpPr>
        <p:spPr>
          <a:xfrm>
            <a:off x="5747021" y="3525289"/>
            <a:ext cx="2120731" cy="2096021"/>
          </a:xfrm>
          <a:prstGeom prst="ellipse">
            <a:avLst/>
          </a:prstGeom>
          <a:noFill/>
          <a:ln>
            <a:solidFill>
              <a:srgbClr val="C0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41716308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30" name="Rectangle 129">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re 1">
            <a:extLst>
              <a:ext uri="{FF2B5EF4-FFF2-40B4-BE49-F238E27FC236}">
                <a16:creationId xmlns:a16="http://schemas.microsoft.com/office/drawing/2014/main" id="{5EB8671B-AAC9-0EC5-28C6-4CAE0580A8BC}"/>
              </a:ext>
            </a:extLst>
          </p:cNvPr>
          <p:cNvSpPr txBox="1">
            <a:spLocks/>
          </p:cNvSpPr>
          <p:nvPr/>
        </p:nvSpPr>
        <p:spPr>
          <a:xfrm>
            <a:off x="761803" y="350196"/>
            <a:ext cx="4646904" cy="16245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800" b="1" dirty="0" err="1">
                <a:highlight>
                  <a:srgbClr val="FFFFFF"/>
                </a:highlight>
              </a:rPr>
              <a:t>Répartition</a:t>
            </a:r>
            <a:r>
              <a:rPr lang="en-US" sz="2800" b="1" dirty="0">
                <a:highlight>
                  <a:srgbClr val="FFFFFF"/>
                </a:highlight>
              </a:rPr>
              <a:t> </a:t>
            </a:r>
            <a:r>
              <a:rPr lang="en-US" sz="2800" b="1" dirty="0" err="1">
                <a:highlight>
                  <a:srgbClr val="FFFFFF"/>
                </a:highlight>
              </a:rPr>
              <a:t>Thématique</a:t>
            </a:r>
            <a:r>
              <a:rPr lang="en-US" sz="2800" b="1" dirty="0">
                <a:highlight>
                  <a:srgbClr val="FFFFFF"/>
                </a:highlight>
              </a:rPr>
              <a:t> des Termes : </a:t>
            </a:r>
            <a:r>
              <a:rPr lang="en-US" sz="2800" b="1" dirty="0" err="1">
                <a:highlight>
                  <a:srgbClr val="FFFFFF"/>
                </a:highlight>
              </a:rPr>
              <a:t>Analyse</a:t>
            </a:r>
            <a:r>
              <a:rPr lang="en-US" sz="2800" b="1" dirty="0">
                <a:highlight>
                  <a:srgbClr val="FFFFFF"/>
                </a:highlight>
              </a:rPr>
              <a:t> t-SNE des Données </a:t>
            </a:r>
            <a:r>
              <a:rPr lang="en-US" sz="2800" b="1" dirty="0" err="1">
                <a:highlight>
                  <a:srgbClr val="FFFFFF"/>
                </a:highlight>
              </a:rPr>
              <a:t>Textuelles</a:t>
            </a:r>
            <a:endParaRPr lang="en-US" sz="2800" dirty="0"/>
          </a:p>
        </p:txBody>
      </p:sp>
      <p:sp>
        <p:nvSpPr>
          <p:cNvPr id="3" name="Espace réservé du contenu 2">
            <a:extLst>
              <a:ext uri="{FF2B5EF4-FFF2-40B4-BE49-F238E27FC236}">
                <a16:creationId xmlns:a16="http://schemas.microsoft.com/office/drawing/2014/main" id="{78A57FA9-E0F5-E85C-D884-722C648F85BC}"/>
              </a:ext>
            </a:extLst>
          </p:cNvPr>
          <p:cNvSpPr>
            <a:spLocks noGrp="1"/>
          </p:cNvSpPr>
          <p:nvPr>
            <p:ph idx="1"/>
          </p:nvPr>
        </p:nvSpPr>
        <p:spPr>
          <a:xfrm>
            <a:off x="761802" y="2743200"/>
            <a:ext cx="4646905" cy="3613149"/>
          </a:xfrm>
        </p:spPr>
        <p:txBody>
          <a:bodyPr vert="horz" lIns="91440" tIns="45720" rIns="91440" bIns="45720" rtlCol="0" anchor="ctr">
            <a:normAutofit/>
          </a:bodyPr>
          <a:lstStyle/>
          <a:p>
            <a:pPr>
              <a:spcAft>
                <a:spcPts val="600"/>
              </a:spcAft>
            </a:pPr>
            <a:r>
              <a:rPr lang="en-US" sz="2000">
                <a:highlight>
                  <a:srgbClr val="FFFFFF"/>
                </a:highlight>
              </a:rPr>
              <a:t>Les mots proches dans l'espace graphique partagent des contextes similaires, permettant de détecter des clusters de sujets pertinents </a:t>
            </a:r>
          </a:p>
        </p:txBody>
      </p:sp>
      <p:sp>
        <p:nvSpPr>
          <p:cNvPr id="5" name="ZoneTexte 4">
            <a:extLst>
              <a:ext uri="{FF2B5EF4-FFF2-40B4-BE49-F238E27FC236}">
                <a16:creationId xmlns:a16="http://schemas.microsoft.com/office/drawing/2014/main" id="{DE44E077-39D1-A7D6-A9BF-E4EEF605175D}"/>
              </a:ext>
            </a:extLst>
          </p:cNvPr>
          <p:cNvSpPr txBox="1"/>
          <p:nvPr/>
        </p:nvSpPr>
        <p:spPr>
          <a:xfrm>
            <a:off x="194872" y="0"/>
            <a:ext cx="524656" cy="1325563"/>
          </a:xfrm>
          <a:prstGeom prst="rect">
            <a:avLst/>
          </a:prstGeom>
          <a:solidFill>
            <a:srgbClr val="FFCC00"/>
          </a:solidFill>
        </p:spPr>
        <p:txBody>
          <a:bodyPr wrap="square" rtlCol="0">
            <a:spAutoFit/>
          </a:bodyPr>
          <a:lstStyle/>
          <a:p>
            <a:endParaRPr lang="fr-FR" dirty="0"/>
          </a:p>
        </p:txBody>
      </p:sp>
      <p:pic>
        <p:nvPicPr>
          <p:cNvPr id="4" name="Image 3" descr="Une image contenant texte, carte, capture d’écran&#10;&#10;Description générée automatiquement">
            <a:extLst>
              <a:ext uri="{FF2B5EF4-FFF2-40B4-BE49-F238E27FC236}">
                <a16:creationId xmlns:a16="http://schemas.microsoft.com/office/drawing/2014/main" id="{91A25135-E591-4B34-5E37-00827D1632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8318" y="0"/>
            <a:ext cx="6858000" cy="6858000"/>
          </a:xfrm>
          <a:prstGeom prst="rect">
            <a:avLst/>
          </a:prstGeom>
        </p:spPr>
      </p:pic>
    </p:spTree>
    <p:extLst>
      <p:ext uri="{BB962C8B-B14F-4D97-AF65-F5344CB8AC3E}">
        <p14:creationId xmlns:p14="http://schemas.microsoft.com/office/powerpoint/2010/main" val="1438046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7485F7D7-F431-435B-A763-6B7CFF92FA53}"/>
              </a:ext>
            </a:extLst>
          </p:cNvPr>
          <p:cNvSpPr>
            <a:spLocks noGrp="1"/>
          </p:cNvSpPr>
          <p:nvPr>
            <p:ph type="ctrTitle"/>
          </p:nvPr>
        </p:nvSpPr>
        <p:spPr>
          <a:xfrm>
            <a:off x="218283" y="2544726"/>
            <a:ext cx="7411710" cy="777008"/>
          </a:xfrm>
        </p:spPr>
        <p:txBody>
          <a:bodyPr/>
          <a:lstStyle/>
          <a:p>
            <a:r>
              <a:rPr lang="fr-FR" sz="2800" b="1" i="0" dirty="0">
                <a:solidFill>
                  <a:srgbClr val="0D0D0D"/>
                </a:solidFill>
                <a:effectLst/>
                <a:highlight>
                  <a:srgbClr val="FFFFFF"/>
                </a:highlight>
                <a:latin typeface="Söhne"/>
              </a:rPr>
              <a:t>Analyse des thèmes dominants dans les propositions des citoyens</a:t>
            </a:r>
            <a:endParaRPr lang="fr-FR" sz="2800" dirty="0"/>
          </a:p>
        </p:txBody>
      </p:sp>
      <p:sp>
        <p:nvSpPr>
          <p:cNvPr id="2" name="ZoneTexte 1">
            <a:extLst>
              <a:ext uri="{FF2B5EF4-FFF2-40B4-BE49-F238E27FC236}">
                <a16:creationId xmlns:a16="http://schemas.microsoft.com/office/drawing/2014/main" id="{91826CDE-B12F-CC1F-950D-9DED5CB8269A}"/>
              </a:ext>
            </a:extLst>
          </p:cNvPr>
          <p:cNvSpPr txBox="1"/>
          <p:nvPr/>
        </p:nvSpPr>
        <p:spPr>
          <a:xfrm>
            <a:off x="6910466" y="0"/>
            <a:ext cx="5281534" cy="6858000"/>
          </a:xfrm>
          <a:prstGeom prst="rect">
            <a:avLst/>
          </a:prstGeom>
          <a:solidFill>
            <a:srgbClr val="FFCC00"/>
          </a:solidFill>
        </p:spPr>
        <p:txBody>
          <a:bodyPr wrap="square" rtlCol="0">
            <a:spAutoFit/>
          </a:bodyPr>
          <a:lstStyle/>
          <a:p>
            <a:endParaRPr lang="fr-FR" dirty="0"/>
          </a:p>
        </p:txBody>
      </p:sp>
      <p:sp>
        <p:nvSpPr>
          <p:cNvPr id="3" name="Rectangle 2">
            <a:extLst>
              <a:ext uri="{FF2B5EF4-FFF2-40B4-BE49-F238E27FC236}">
                <a16:creationId xmlns:a16="http://schemas.microsoft.com/office/drawing/2014/main" id="{F84B438F-0B46-5451-5592-716E1F741E93}"/>
              </a:ext>
            </a:extLst>
          </p:cNvPr>
          <p:cNvSpPr/>
          <p:nvPr/>
        </p:nvSpPr>
        <p:spPr>
          <a:xfrm>
            <a:off x="1056000" y="5801194"/>
            <a:ext cx="5280000" cy="83462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90000"/>
              </a:lnSpc>
              <a:spcBef>
                <a:spcPct val="0"/>
              </a:spcBef>
            </a:pPr>
            <a:r>
              <a:rPr lang="fr-FR" sz="3600" b="1" i="1" dirty="0">
                <a:solidFill>
                  <a:schemeClr val="accent1"/>
                </a:solidFill>
                <a:highlight>
                  <a:srgbClr val="FFFFFF"/>
                </a:highlight>
                <a:latin typeface="Circularstd book"/>
                <a:ea typeface="+mj-ea"/>
                <a:cs typeface="+mj-cs"/>
              </a:rPr>
              <a:t>                    La Poste </a:t>
            </a:r>
          </a:p>
        </p:txBody>
      </p:sp>
      <p:pic>
        <p:nvPicPr>
          <p:cNvPr id="4" name="Image 3">
            <a:extLst>
              <a:ext uri="{FF2B5EF4-FFF2-40B4-BE49-F238E27FC236}">
                <a16:creationId xmlns:a16="http://schemas.microsoft.com/office/drawing/2014/main" id="{8995CBFA-48DA-2665-AAF3-9681845DDDAC}"/>
              </a:ext>
            </a:extLst>
          </p:cNvPr>
          <p:cNvPicPr>
            <a:picLocks noChangeAspect="1"/>
          </p:cNvPicPr>
          <p:nvPr/>
        </p:nvPicPr>
        <p:blipFill>
          <a:blip r:embed="rId2"/>
          <a:stretch>
            <a:fillRect/>
          </a:stretch>
        </p:blipFill>
        <p:spPr>
          <a:xfrm>
            <a:off x="1175921" y="5979014"/>
            <a:ext cx="1192525" cy="526717"/>
          </a:xfrm>
          <a:prstGeom prst="rect">
            <a:avLst/>
          </a:prstGeom>
        </p:spPr>
      </p:pic>
    </p:spTree>
    <p:extLst>
      <p:ext uri="{BB962C8B-B14F-4D97-AF65-F5344CB8AC3E}">
        <p14:creationId xmlns:p14="http://schemas.microsoft.com/office/powerpoint/2010/main" val="859917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E45CA849-654C-4173-AD99-B3A252827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re 1">
            <a:extLst>
              <a:ext uri="{FF2B5EF4-FFF2-40B4-BE49-F238E27FC236}">
                <a16:creationId xmlns:a16="http://schemas.microsoft.com/office/drawing/2014/main" id="{5EB8671B-AAC9-0EC5-28C6-4CAE0580A8BC}"/>
              </a:ext>
            </a:extLst>
          </p:cNvPr>
          <p:cNvSpPr txBox="1">
            <a:spLocks/>
          </p:cNvSpPr>
          <p:nvPr/>
        </p:nvSpPr>
        <p:spPr>
          <a:xfrm>
            <a:off x="855064" y="307749"/>
            <a:ext cx="11201400"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600" b="1" dirty="0">
                <a:highlight>
                  <a:srgbClr val="FFFFFF"/>
                </a:highlight>
              </a:rPr>
              <a:t>Focus sur la Distribution et les </a:t>
            </a:r>
            <a:r>
              <a:rPr lang="en-US" sz="3600" b="1" dirty="0" err="1">
                <a:highlight>
                  <a:srgbClr val="FFFFFF"/>
                </a:highlight>
              </a:rPr>
              <a:t>Horaires</a:t>
            </a:r>
            <a:r>
              <a:rPr lang="en-US" sz="3600" b="1" dirty="0">
                <a:highlight>
                  <a:srgbClr val="FFFFFF"/>
                </a:highlight>
              </a:rPr>
              <a:t> </a:t>
            </a:r>
            <a:r>
              <a:rPr lang="en-US" sz="3600" b="1" dirty="0" err="1">
                <a:highlight>
                  <a:srgbClr val="FFFFFF"/>
                </a:highlight>
              </a:rPr>
              <a:t>d'Opération</a:t>
            </a:r>
            <a:r>
              <a:rPr lang="en-US" sz="3600" b="1" dirty="0">
                <a:highlight>
                  <a:srgbClr val="FFFFFF"/>
                </a:highlight>
              </a:rPr>
              <a:t> de La Poste</a:t>
            </a:r>
            <a:endParaRPr lang="en-US" sz="3600" dirty="0"/>
          </a:p>
        </p:txBody>
      </p:sp>
      <p:sp>
        <p:nvSpPr>
          <p:cNvPr id="137" name="Rectangle 136">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793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9" name="Rectangle 138">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78A57FA9-E0F5-E85C-D884-722C648F85BC}"/>
              </a:ext>
            </a:extLst>
          </p:cNvPr>
          <p:cNvSpPr>
            <a:spLocks noGrp="1"/>
          </p:cNvSpPr>
          <p:nvPr>
            <p:ph idx="1"/>
          </p:nvPr>
        </p:nvSpPr>
        <p:spPr>
          <a:xfrm>
            <a:off x="7938752" y="2020824"/>
            <a:ext cx="3455097" cy="3959352"/>
          </a:xfrm>
        </p:spPr>
        <p:txBody>
          <a:bodyPr vert="horz" lIns="91440" tIns="45720" rIns="91440" bIns="45720" rtlCol="0" anchor="ctr">
            <a:normAutofit/>
          </a:bodyPr>
          <a:lstStyle/>
          <a:p>
            <a:pPr>
              <a:spcAft>
                <a:spcPts val="600"/>
              </a:spcAft>
            </a:pPr>
            <a:r>
              <a:rPr lang="en-US" sz="1800" b="1" i="0">
                <a:effectLst/>
                <a:highlight>
                  <a:srgbClr val="FFFFFF"/>
                </a:highlight>
              </a:rPr>
              <a:t>Ces graphiques illustrent les principaux sujets de préoccupation des citoyens, mettant en lumière les aspects essentiels de la distribution des colis et la gestion des horaires d'ouverture des bureaux de poste</a:t>
            </a:r>
            <a:endParaRPr lang="en-US" sz="1800">
              <a:highlight>
                <a:srgbClr val="FFFFFF"/>
              </a:highlight>
            </a:endParaRPr>
          </a:p>
        </p:txBody>
      </p:sp>
      <p:sp>
        <p:nvSpPr>
          <p:cNvPr id="5" name="ZoneTexte 4">
            <a:extLst>
              <a:ext uri="{FF2B5EF4-FFF2-40B4-BE49-F238E27FC236}">
                <a16:creationId xmlns:a16="http://schemas.microsoft.com/office/drawing/2014/main" id="{DE44E077-39D1-A7D6-A9BF-E4EEF605175D}"/>
              </a:ext>
            </a:extLst>
          </p:cNvPr>
          <p:cNvSpPr txBox="1"/>
          <p:nvPr/>
        </p:nvSpPr>
        <p:spPr>
          <a:xfrm>
            <a:off x="194872" y="0"/>
            <a:ext cx="524656" cy="1325563"/>
          </a:xfrm>
          <a:prstGeom prst="rect">
            <a:avLst/>
          </a:prstGeom>
          <a:solidFill>
            <a:srgbClr val="FFCC00"/>
          </a:solidFill>
        </p:spPr>
        <p:txBody>
          <a:bodyPr wrap="square" rtlCol="0">
            <a:spAutoFit/>
          </a:bodyPr>
          <a:lstStyle/>
          <a:p>
            <a:endParaRPr lang="fr-FR" dirty="0"/>
          </a:p>
        </p:txBody>
      </p:sp>
      <p:pic>
        <p:nvPicPr>
          <p:cNvPr id="9" name="Image 8">
            <a:extLst>
              <a:ext uri="{FF2B5EF4-FFF2-40B4-BE49-F238E27FC236}">
                <a16:creationId xmlns:a16="http://schemas.microsoft.com/office/drawing/2014/main" id="{F11EE0B7-52FE-137F-7F7D-D59C25EFCFD4}"/>
              </a:ext>
            </a:extLst>
          </p:cNvPr>
          <p:cNvPicPr>
            <a:picLocks noChangeAspect="1"/>
          </p:cNvPicPr>
          <p:nvPr/>
        </p:nvPicPr>
        <p:blipFill>
          <a:blip r:embed="rId2"/>
          <a:stretch>
            <a:fillRect/>
          </a:stretch>
        </p:blipFill>
        <p:spPr>
          <a:xfrm>
            <a:off x="194871" y="1681862"/>
            <a:ext cx="7348929" cy="4298313"/>
          </a:xfrm>
          <a:prstGeom prst="rect">
            <a:avLst/>
          </a:prstGeom>
        </p:spPr>
      </p:pic>
    </p:spTree>
    <p:extLst>
      <p:ext uri="{BB962C8B-B14F-4D97-AF65-F5344CB8AC3E}">
        <p14:creationId xmlns:p14="http://schemas.microsoft.com/office/powerpoint/2010/main" val="3415357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2" name="Rectangle 141">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3" name="Rectangle 14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itre 1">
            <a:extLst>
              <a:ext uri="{FF2B5EF4-FFF2-40B4-BE49-F238E27FC236}">
                <a16:creationId xmlns:a16="http://schemas.microsoft.com/office/drawing/2014/main" id="{5EB8671B-AAC9-0EC5-28C6-4CAE0580A8BC}"/>
              </a:ext>
            </a:extLst>
          </p:cNvPr>
          <p:cNvSpPr txBox="1">
            <a:spLocks/>
          </p:cNvSpPr>
          <p:nvPr/>
        </p:nvSpPr>
        <p:spPr>
          <a:xfrm>
            <a:off x="1046746" y="641850"/>
            <a:ext cx="3611880" cy="15358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500" b="1">
                <a:highlight>
                  <a:srgbClr val="FFFFFF"/>
                </a:highlight>
              </a:rPr>
              <a:t>Priorités dans l'Assistance aux Seniors et la Logistique des Colis</a:t>
            </a:r>
            <a:endParaRPr lang="en-US" sz="2500"/>
          </a:p>
        </p:txBody>
      </p:sp>
      <p:sp>
        <p:nvSpPr>
          <p:cNvPr id="144" name="Rectangle 14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41" name="Rectangle 140">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ce réservé du contenu 2">
            <a:extLst>
              <a:ext uri="{FF2B5EF4-FFF2-40B4-BE49-F238E27FC236}">
                <a16:creationId xmlns:a16="http://schemas.microsoft.com/office/drawing/2014/main" id="{78A57FA9-E0F5-E85C-D884-722C648F85BC}"/>
              </a:ext>
            </a:extLst>
          </p:cNvPr>
          <p:cNvSpPr>
            <a:spLocks noGrp="1"/>
          </p:cNvSpPr>
          <p:nvPr>
            <p:ph idx="1"/>
          </p:nvPr>
        </p:nvSpPr>
        <p:spPr>
          <a:xfrm>
            <a:off x="5300640" y="641850"/>
            <a:ext cx="6053160" cy="1535865"/>
          </a:xfrm>
        </p:spPr>
        <p:txBody>
          <a:bodyPr vert="horz" lIns="91440" tIns="45720" rIns="91440" bIns="45720" rtlCol="0" anchor="ctr">
            <a:normAutofit/>
          </a:bodyPr>
          <a:lstStyle/>
          <a:p>
            <a:pPr>
              <a:spcAft>
                <a:spcPts val="600"/>
              </a:spcAft>
            </a:pPr>
            <a:r>
              <a:rPr lang="en-US" sz="1800">
                <a:highlight>
                  <a:srgbClr val="FFFFFF"/>
                </a:highlight>
              </a:rPr>
              <a:t>Ces graphiques détaillent les préoccupations principales des citoyens concernant l'assistance administrative pour les personnes âgées et l'efficacité dans la gestion des colis, soulignant les axes d'amélioration pour les services postaux</a:t>
            </a:r>
          </a:p>
        </p:txBody>
      </p:sp>
      <p:sp>
        <p:nvSpPr>
          <p:cNvPr id="5" name="ZoneTexte 4">
            <a:extLst>
              <a:ext uri="{FF2B5EF4-FFF2-40B4-BE49-F238E27FC236}">
                <a16:creationId xmlns:a16="http://schemas.microsoft.com/office/drawing/2014/main" id="{DE44E077-39D1-A7D6-A9BF-E4EEF605175D}"/>
              </a:ext>
            </a:extLst>
          </p:cNvPr>
          <p:cNvSpPr txBox="1"/>
          <p:nvPr/>
        </p:nvSpPr>
        <p:spPr>
          <a:xfrm>
            <a:off x="194872" y="0"/>
            <a:ext cx="524656" cy="1325563"/>
          </a:xfrm>
          <a:prstGeom prst="rect">
            <a:avLst/>
          </a:prstGeom>
          <a:solidFill>
            <a:srgbClr val="FFCC00"/>
          </a:solidFill>
        </p:spPr>
        <p:txBody>
          <a:bodyPr wrap="square" rtlCol="0">
            <a:spAutoFit/>
          </a:bodyPr>
          <a:lstStyle/>
          <a:p>
            <a:endParaRPr lang="fr-FR" dirty="0"/>
          </a:p>
        </p:txBody>
      </p:sp>
      <p:pic>
        <p:nvPicPr>
          <p:cNvPr id="8" name="Image 7">
            <a:extLst>
              <a:ext uri="{FF2B5EF4-FFF2-40B4-BE49-F238E27FC236}">
                <a16:creationId xmlns:a16="http://schemas.microsoft.com/office/drawing/2014/main" id="{938CC67F-903E-5A77-AFE0-6E6503FA1CAF}"/>
              </a:ext>
            </a:extLst>
          </p:cNvPr>
          <p:cNvPicPr>
            <a:picLocks noChangeAspect="1"/>
          </p:cNvPicPr>
          <p:nvPr/>
        </p:nvPicPr>
        <p:blipFill>
          <a:blip r:embed="rId2"/>
          <a:stretch>
            <a:fillRect/>
          </a:stretch>
        </p:blipFill>
        <p:spPr>
          <a:xfrm>
            <a:off x="2304868" y="2649017"/>
            <a:ext cx="7582263" cy="4014407"/>
          </a:xfrm>
          <a:prstGeom prst="rect">
            <a:avLst/>
          </a:prstGeom>
        </p:spPr>
      </p:pic>
    </p:spTree>
    <p:extLst>
      <p:ext uri="{BB962C8B-B14F-4D97-AF65-F5344CB8AC3E}">
        <p14:creationId xmlns:p14="http://schemas.microsoft.com/office/powerpoint/2010/main" val="20613714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D1942232-83D0-49E2-AF9B-1F97E3C1E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E9E70D72-6E23-4015-A4A6-85C120C191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re 1">
            <a:extLst>
              <a:ext uri="{FF2B5EF4-FFF2-40B4-BE49-F238E27FC236}">
                <a16:creationId xmlns:a16="http://schemas.microsoft.com/office/drawing/2014/main" id="{5EB8671B-AAC9-0EC5-28C6-4CAE0580A8BC}"/>
              </a:ext>
            </a:extLst>
          </p:cNvPr>
          <p:cNvSpPr txBox="1">
            <a:spLocks/>
          </p:cNvSpPr>
          <p:nvPr/>
        </p:nvSpPr>
        <p:spPr>
          <a:xfrm>
            <a:off x="1179576" y="1163848"/>
            <a:ext cx="9829800" cy="13258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600" b="1" kern="1200">
                <a:solidFill>
                  <a:schemeClr val="tx2"/>
                </a:solidFill>
                <a:highlight>
                  <a:srgbClr val="FFFFFF"/>
                </a:highlight>
                <a:latin typeface="+mj-lt"/>
                <a:ea typeface="+mj-ea"/>
                <a:cs typeface="+mj-cs"/>
              </a:rPr>
              <a:t>Optimisation des Services Clients et Expansion en Zone Rurale</a:t>
            </a:r>
          </a:p>
        </p:txBody>
      </p:sp>
      <p:grpSp>
        <p:nvGrpSpPr>
          <p:cNvPr id="139" name="Group 138">
            <a:extLst>
              <a:ext uri="{FF2B5EF4-FFF2-40B4-BE49-F238E27FC236}">
                <a16:creationId xmlns:a16="http://schemas.microsoft.com/office/drawing/2014/main" id="{C28A977F-B603-4D81-B0FC-C8DE048A7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8"/>
            <a:chOff x="-305" y="-1"/>
            <a:chExt cx="3832880" cy="2876136"/>
          </a:xfrm>
        </p:grpSpPr>
        <p:sp>
          <p:nvSpPr>
            <p:cNvPr id="140" name="Freeform: Shape 139">
              <a:extLst>
                <a:ext uri="{FF2B5EF4-FFF2-40B4-BE49-F238E27FC236}">
                  <a16:creationId xmlns:a16="http://schemas.microsoft.com/office/drawing/2014/main" id="{0183CE8C-E039-4B2F-A36E-5FD5CD5D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Shape 140">
              <a:extLst>
                <a:ext uri="{FF2B5EF4-FFF2-40B4-BE49-F238E27FC236}">
                  <a16:creationId xmlns:a16="http://schemas.microsoft.com/office/drawing/2014/main" id="{3EB77281-FAB4-40D0-B3F3-264EC4AB20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Freeform: Shape 141">
              <a:extLst>
                <a:ext uri="{FF2B5EF4-FFF2-40B4-BE49-F238E27FC236}">
                  <a16:creationId xmlns:a16="http://schemas.microsoft.com/office/drawing/2014/main" id="{815E59F3-75FC-494F-8737-5F00A4964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Freeform: Shape 142">
              <a:extLst>
                <a:ext uri="{FF2B5EF4-FFF2-40B4-BE49-F238E27FC236}">
                  <a16:creationId xmlns:a16="http://schemas.microsoft.com/office/drawing/2014/main" id="{43ADDCFA-B066-4D79-AB71-062E66E58F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Image 5" descr="Une image contenant texte, capture d’écran, nombre, ligne&#10;&#10;Description générée automatiquement">
            <a:extLst>
              <a:ext uri="{FF2B5EF4-FFF2-40B4-BE49-F238E27FC236}">
                <a16:creationId xmlns:a16="http://schemas.microsoft.com/office/drawing/2014/main" id="{4A47C092-DF4A-EB3B-2B20-95D4242CE132}"/>
              </a:ext>
            </a:extLst>
          </p:cNvPr>
          <p:cNvPicPr>
            <a:picLocks noChangeAspect="1"/>
          </p:cNvPicPr>
          <p:nvPr/>
        </p:nvPicPr>
        <p:blipFill>
          <a:blip r:embed="rId2"/>
          <a:stretch>
            <a:fillRect/>
          </a:stretch>
        </p:blipFill>
        <p:spPr>
          <a:xfrm>
            <a:off x="369268" y="2713220"/>
            <a:ext cx="5901127" cy="3341825"/>
          </a:xfrm>
          <a:prstGeom prst="rect">
            <a:avLst/>
          </a:prstGeom>
        </p:spPr>
      </p:pic>
      <p:sp>
        <p:nvSpPr>
          <p:cNvPr id="3" name="Espace réservé du contenu 2">
            <a:extLst>
              <a:ext uri="{FF2B5EF4-FFF2-40B4-BE49-F238E27FC236}">
                <a16:creationId xmlns:a16="http://schemas.microsoft.com/office/drawing/2014/main" id="{78A57FA9-E0F5-E85C-D884-722C648F85BC}"/>
              </a:ext>
            </a:extLst>
          </p:cNvPr>
          <p:cNvSpPr>
            <a:spLocks noGrp="1"/>
          </p:cNvSpPr>
          <p:nvPr>
            <p:ph idx="1"/>
          </p:nvPr>
        </p:nvSpPr>
        <p:spPr>
          <a:xfrm>
            <a:off x="6354871" y="2827419"/>
            <a:ext cx="5029200" cy="3227626"/>
          </a:xfrm>
        </p:spPr>
        <p:txBody>
          <a:bodyPr vert="horz" lIns="91440" tIns="45720" rIns="91440" bIns="45720" rtlCol="0" anchor="ctr">
            <a:normAutofit/>
          </a:bodyPr>
          <a:lstStyle/>
          <a:p>
            <a:pPr>
              <a:spcAft>
                <a:spcPts val="600"/>
              </a:spcAft>
            </a:pPr>
            <a:r>
              <a:rPr lang="en-US" sz="1800">
                <a:solidFill>
                  <a:schemeClr val="tx2"/>
                </a:solidFill>
                <a:highlight>
                  <a:srgbClr val="FFFFFF"/>
                </a:highlight>
              </a:rPr>
              <a:t>Les données illustrent les axes prioritaires pour améliorer l'engagement client et étendre les services en milieu rural, mettant en avant les besoins spécifiques en termes de livraison et de proximité</a:t>
            </a:r>
          </a:p>
        </p:txBody>
      </p:sp>
      <p:grpSp>
        <p:nvGrpSpPr>
          <p:cNvPr id="145" name="Group 144">
            <a:extLst>
              <a:ext uri="{FF2B5EF4-FFF2-40B4-BE49-F238E27FC236}">
                <a16:creationId xmlns:a16="http://schemas.microsoft.com/office/drawing/2014/main" id="{C78D9229-E61D-4FEE-8321-2F8B64A8CA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6037" y="4852038"/>
            <a:ext cx="2151670" cy="1860256"/>
            <a:chOff x="-305" y="-4155"/>
            <a:chExt cx="2514948" cy="2174333"/>
          </a:xfrm>
        </p:grpSpPr>
        <p:sp>
          <p:nvSpPr>
            <p:cNvPr id="146" name="Freeform: Shape 145">
              <a:extLst>
                <a:ext uri="{FF2B5EF4-FFF2-40B4-BE49-F238E27FC236}">
                  <a16:creationId xmlns:a16="http://schemas.microsoft.com/office/drawing/2014/main" id="{1FDD3CCB-26A3-4D79-AEB6-7A60CF980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eeform: Shape 146">
              <a:extLst>
                <a:ext uri="{FF2B5EF4-FFF2-40B4-BE49-F238E27FC236}">
                  <a16:creationId xmlns:a16="http://schemas.microsoft.com/office/drawing/2014/main" id="{E9AC4470-5113-4709-B29F-CDB937F254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Freeform: Shape 147">
              <a:extLst>
                <a:ext uri="{FF2B5EF4-FFF2-40B4-BE49-F238E27FC236}">
                  <a16:creationId xmlns:a16="http://schemas.microsoft.com/office/drawing/2014/main" id="{3E0D146C-9DAB-421E-AE88-5F854BF3F7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49" name="Freeform: Shape 148">
              <a:extLst>
                <a:ext uri="{FF2B5EF4-FFF2-40B4-BE49-F238E27FC236}">
                  <a16:creationId xmlns:a16="http://schemas.microsoft.com/office/drawing/2014/main" id="{12EB32A5-4408-4F6C-84B2-F9A908237A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ZoneTexte 4">
            <a:extLst>
              <a:ext uri="{FF2B5EF4-FFF2-40B4-BE49-F238E27FC236}">
                <a16:creationId xmlns:a16="http://schemas.microsoft.com/office/drawing/2014/main" id="{DE44E077-39D1-A7D6-A9BF-E4EEF605175D}"/>
              </a:ext>
            </a:extLst>
          </p:cNvPr>
          <p:cNvSpPr txBox="1"/>
          <p:nvPr/>
        </p:nvSpPr>
        <p:spPr>
          <a:xfrm>
            <a:off x="194872" y="0"/>
            <a:ext cx="524656" cy="1325563"/>
          </a:xfrm>
          <a:prstGeom prst="rect">
            <a:avLst/>
          </a:prstGeom>
          <a:solidFill>
            <a:srgbClr val="FFCC00"/>
          </a:solidFill>
        </p:spPr>
        <p:txBody>
          <a:bodyPr wrap="square" rtlCol="0">
            <a:spAutoFit/>
          </a:bodyPr>
          <a:lstStyle/>
          <a:p>
            <a:endParaRPr lang="fr-FR" dirty="0"/>
          </a:p>
        </p:txBody>
      </p:sp>
    </p:spTree>
    <p:extLst>
      <p:ext uri="{BB962C8B-B14F-4D97-AF65-F5344CB8AC3E}">
        <p14:creationId xmlns:p14="http://schemas.microsoft.com/office/powerpoint/2010/main" val="41820432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5EB8671B-AAC9-0EC5-28C6-4CAE0580A8BC}"/>
              </a:ext>
            </a:extLst>
          </p:cNvPr>
          <p:cNvSpPr txBox="1">
            <a:spLocks/>
          </p:cNvSpPr>
          <p:nvPr/>
        </p:nvSpPr>
        <p:spPr>
          <a:xfrm>
            <a:off x="8153400" y="1128094"/>
            <a:ext cx="3434180" cy="141527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700" b="1" kern="1200">
                <a:solidFill>
                  <a:schemeClr val="tx1"/>
                </a:solidFill>
                <a:highlight>
                  <a:srgbClr val="FFFFFF"/>
                </a:highlight>
                <a:latin typeface="+mj-lt"/>
                <a:ea typeface="+mj-ea"/>
                <a:cs typeface="+mj-cs"/>
              </a:rPr>
              <a:t>Répartition des Priorités Basée sur les Besoins des Usagers</a:t>
            </a:r>
          </a:p>
        </p:txBody>
      </p:sp>
      <p:sp>
        <p:nvSpPr>
          <p:cNvPr id="5127" name="Rectangle 5126">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Une image contenant texte, capture d’écran, diagramme, Police&#10;&#10;Description générée automatiquement">
            <a:extLst>
              <a:ext uri="{FF2B5EF4-FFF2-40B4-BE49-F238E27FC236}">
                <a16:creationId xmlns:a16="http://schemas.microsoft.com/office/drawing/2014/main" id="{E270AE8E-6A98-1A96-ABE6-C3D73392B15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14400" y="1325563"/>
            <a:ext cx="6027023" cy="4661823"/>
          </a:xfrm>
          <a:prstGeom prst="rect">
            <a:avLst/>
          </a:prstGeom>
          <a:noFill/>
          <a:extLst>
            <a:ext uri="{909E8E84-426E-40DD-AFC4-6F175D3DCCD1}">
              <a14:hiddenFill xmlns:a14="http://schemas.microsoft.com/office/drawing/2010/main">
                <a:solidFill>
                  <a:srgbClr val="FFFFFF"/>
                </a:solidFill>
              </a14:hiddenFill>
            </a:ext>
          </a:extLst>
        </p:spPr>
      </p:pic>
      <p:cxnSp>
        <p:nvCxnSpPr>
          <p:cNvPr id="5129" name="Straight Connector 5128">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Espace réservé du contenu 2">
            <a:extLst>
              <a:ext uri="{FF2B5EF4-FFF2-40B4-BE49-F238E27FC236}">
                <a16:creationId xmlns:a16="http://schemas.microsoft.com/office/drawing/2014/main" id="{78A57FA9-E0F5-E85C-D884-722C648F85BC}"/>
              </a:ext>
            </a:extLst>
          </p:cNvPr>
          <p:cNvSpPr>
            <a:spLocks noGrp="1"/>
          </p:cNvSpPr>
          <p:nvPr>
            <p:ph idx="1"/>
          </p:nvPr>
        </p:nvSpPr>
        <p:spPr>
          <a:xfrm>
            <a:off x="8153400" y="2543364"/>
            <a:ext cx="3434180" cy="3599019"/>
          </a:xfrm>
        </p:spPr>
        <p:txBody>
          <a:bodyPr vert="horz" lIns="91440" tIns="45720" rIns="91440" bIns="45720" rtlCol="0">
            <a:normAutofit/>
          </a:bodyPr>
          <a:lstStyle/>
          <a:p>
            <a:pPr>
              <a:spcAft>
                <a:spcPts val="600"/>
              </a:spcAft>
            </a:pPr>
            <a:r>
              <a:rPr lang="en-US" sz="2000">
                <a:highlight>
                  <a:srgbClr val="FFFFFF"/>
                </a:highlight>
              </a:rPr>
              <a:t>Ce graphique montre comment les différentes demandes des usagers se répartissent en termes de priorité, avec un accent particulier sur les services clients et la livraison, illustrant les domaines où La Poste pourrait concentrer ses efforts de développemen</a:t>
            </a:r>
          </a:p>
        </p:txBody>
      </p:sp>
      <p:sp>
        <p:nvSpPr>
          <p:cNvPr id="5" name="ZoneTexte 4">
            <a:extLst>
              <a:ext uri="{FF2B5EF4-FFF2-40B4-BE49-F238E27FC236}">
                <a16:creationId xmlns:a16="http://schemas.microsoft.com/office/drawing/2014/main" id="{DE44E077-39D1-A7D6-A9BF-E4EEF605175D}"/>
              </a:ext>
            </a:extLst>
          </p:cNvPr>
          <p:cNvSpPr txBox="1"/>
          <p:nvPr/>
        </p:nvSpPr>
        <p:spPr>
          <a:xfrm>
            <a:off x="194872" y="0"/>
            <a:ext cx="524656" cy="1325563"/>
          </a:xfrm>
          <a:prstGeom prst="rect">
            <a:avLst/>
          </a:prstGeom>
          <a:solidFill>
            <a:srgbClr val="FFCC00"/>
          </a:solidFill>
        </p:spPr>
        <p:txBody>
          <a:bodyPr wrap="square" rtlCol="0">
            <a:spAutoFit/>
          </a:bodyPr>
          <a:lstStyle/>
          <a:p>
            <a:endParaRPr lang="fr-FR" dirty="0"/>
          </a:p>
        </p:txBody>
      </p:sp>
    </p:spTree>
    <p:extLst>
      <p:ext uri="{BB962C8B-B14F-4D97-AF65-F5344CB8AC3E}">
        <p14:creationId xmlns:p14="http://schemas.microsoft.com/office/powerpoint/2010/main" val="581750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e navire de papier jaune en tête parmi les navires blancs">
            <a:extLst>
              <a:ext uri="{FF2B5EF4-FFF2-40B4-BE49-F238E27FC236}">
                <a16:creationId xmlns:a16="http://schemas.microsoft.com/office/drawing/2014/main" id="{8AB9C8C1-1763-ED89-EFC5-D1D408F49F5D}"/>
              </a:ext>
            </a:extLst>
          </p:cNvPr>
          <p:cNvPicPr>
            <a:picLocks noChangeAspect="1"/>
          </p:cNvPicPr>
          <p:nvPr/>
        </p:nvPicPr>
        <p:blipFill rotWithShape="1">
          <a:blip r:embed="rId2"/>
          <a:srcRect l="45375" r="1966" b="-2"/>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FD7C298-37AF-F4EB-C49B-327D5B5CC1C3}"/>
              </a:ext>
            </a:extLst>
          </p:cNvPr>
          <p:cNvSpPr>
            <a:spLocks noGrp="1"/>
          </p:cNvSpPr>
          <p:nvPr>
            <p:ph type="title"/>
          </p:nvPr>
        </p:nvSpPr>
        <p:spPr>
          <a:xfrm>
            <a:off x="6115317" y="405685"/>
            <a:ext cx="5464968" cy="1559301"/>
          </a:xfrm>
        </p:spPr>
        <p:txBody>
          <a:bodyPr>
            <a:normAutofit/>
          </a:bodyPr>
          <a:lstStyle/>
          <a:p>
            <a:r>
              <a:rPr lang="fr-FR" sz="5400" b="1" i="1">
                <a:solidFill>
                  <a:schemeClr val="accent1"/>
                </a:solidFill>
                <a:highlight>
                  <a:srgbClr val="FFFFFF"/>
                </a:highlight>
                <a:latin typeface="Circularstd book"/>
              </a:rPr>
              <a:t>Plan</a:t>
            </a:r>
            <a:endParaRPr lang="fr-FR" sz="5400" b="1" i="1" dirty="0">
              <a:solidFill>
                <a:schemeClr val="accent1"/>
              </a:solidFill>
              <a:highlight>
                <a:srgbClr val="FFFFFF"/>
              </a:highlight>
              <a:latin typeface="Circularstd book"/>
            </a:endParaRPr>
          </a:p>
        </p:txBody>
      </p:sp>
      <p:graphicFrame>
        <p:nvGraphicFramePr>
          <p:cNvPr id="13" name="Espace réservé du contenu 2">
            <a:extLst>
              <a:ext uri="{FF2B5EF4-FFF2-40B4-BE49-F238E27FC236}">
                <a16:creationId xmlns:a16="http://schemas.microsoft.com/office/drawing/2014/main" id="{5656A00F-2D2B-2061-7489-D1830DBE22F8}"/>
              </a:ext>
            </a:extLst>
          </p:cNvPr>
          <p:cNvGraphicFramePr>
            <a:graphicFrameLocks noGrp="1"/>
          </p:cNvGraphicFramePr>
          <p:nvPr>
            <p:ph idx="1"/>
          </p:nvPr>
        </p:nvGraphicFramePr>
        <p:xfrm>
          <a:off x="6096000" y="2518347"/>
          <a:ext cx="5410199" cy="34968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37768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7485F7D7-F431-435B-A763-6B7CFF92FA53}"/>
              </a:ext>
            </a:extLst>
          </p:cNvPr>
          <p:cNvSpPr>
            <a:spLocks noGrp="1"/>
          </p:cNvSpPr>
          <p:nvPr>
            <p:ph type="ctrTitle"/>
          </p:nvPr>
        </p:nvSpPr>
        <p:spPr>
          <a:xfrm>
            <a:off x="1055999" y="2622026"/>
            <a:ext cx="5614623" cy="594778"/>
          </a:xfrm>
        </p:spPr>
        <p:txBody>
          <a:bodyPr/>
          <a:lstStyle/>
          <a:p>
            <a:r>
              <a:rPr lang="fr-FR" dirty="0"/>
              <a:t>Conclusion</a:t>
            </a:r>
          </a:p>
        </p:txBody>
      </p:sp>
      <p:sp>
        <p:nvSpPr>
          <p:cNvPr id="2" name="ZoneTexte 1">
            <a:extLst>
              <a:ext uri="{FF2B5EF4-FFF2-40B4-BE49-F238E27FC236}">
                <a16:creationId xmlns:a16="http://schemas.microsoft.com/office/drawing/2014/main" id="{91826CDE-B12F-CC1F-950D-9DED5CB8269A}"/>
              </a:ext>
            </a:extLst>
          </p:cNvPr>
          <p:cNvSpPr txBox="1"/>
          <p:nvPr/>
        </p:nvSpPr>
        <p:spPr>
          <a:xfrm>
            <a:off x="6910466" y="0"/>
            <a:ext cx="5281534" cy="6858000"/>
          </a:xfrm>
          <a:prstGeom prst="rect">
            <a:avLst/>
          </a:prstGeom>
          <a:solidFill>
            <a:srgbClr val="FFCC00"/>
          </a:solidFill>
        </p:spPr>
        <p:txBody>
          <a:bodyPr wrap="square" rtlCol="0">
            <a:spAutoFit/>
          </a:bodyPr>
          <a:lstStyle/>
          <a:p>
            <a:endParaRPr lang="fr-FR" dirty="0"/>
          </a:p>
        </p:txBody>
      </p:sp>
      <p:sp>
        <p:nvSpPr>
          <p:cNvPr id="3" name="Rectangle 2">
            <a:extLst>
              <a:ext uri="{FF2B5EF4-FFF2-40B4-BE49-F238E27FC236}">
                <a16:creationId xmlns:a16="http://schemas.microsoft.com/office/drawing/2014/main" id="{F84B438F-0B46-5451-5592-716E1F741E93}"/>
              </a:ext>
            </a:extLst>
          </p:cNvPr>
          <p:cNvSpPr/>
          <p:nvPr/>
        </p:nvSpPr>
        <p:spPr>
          <a:xfrm>
            <a:off x="1056000" y="5801194"/>
            <a:ext cx="5280000" cy="83462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90000"/>
              </a:lnSpc>
              <a:spcBef>
                <a:spcPct val="0"/>
              </a:spcBef>
            </a:pPr>
            <a:r>
              <a:rPr lang="fr-FR" sz="3600" b="1" i="1" dirty="0">
                <a:solidFill>
                  <a:schemeClr val="accent1"/>
                </a:solidFill>
                <a:highlight>
                  <a:srgbClr val="FFFFFF"/>
                </a:highlight>
                <a:latin typeface="Circularstd book"/>
                <a:ea typeface="+mj-ea"/>
                <a:cs typeface="+mj-cs"/>
              </a:rPr>
              <a:t>                    La Poste </a:t>
            </a:r>
          </a:p>
        </p:txBody>
      </p:sp>
      <p:pic>
        <p:nvPicPr>
          <p:cNvPr id="4" name="Image 3">
            <a:extLst>
              <a:ext uri="{FF2B5EF4-FFF2-40B4-BE49-F238E27FC236}">
                <a16:creationId xmlns:a16="http://schemas.microsoft.com/office/drawing/2014/main" id="{8995CBFA-48DA-2665-AAF3-9681845DDDAC}"/>
              </a:ext>
            </a:extLst>
          </p:cNvPr>
          <p:cNvPicPr>
            <a:picLocks noChangeAspect="1"/>
          </p:cNvPicPr>
          <p:nvPr/>
        </p:nvPicPr>
        <p:blipFill>
          <a:blip r:embed="rId2"/>
          <a:stretch>
            <a:fillRect/>
          </a:stretch>
        </p:blipFill>
        <p:spPr>
          <a:xfrm>
            <a:off x="1175921" y="5979014"/>
            <a:ext cx="1192525" cy="526717"/>
          </a:xfrm>
          <a:prstGeom prst="rect">
            <a:avLst/>
          </a:prstGeom>
        </p:spPr>
      </p:pic>
    </p:spTree>
    <p:extLst>
      <p:ext uri="{BB962C8B-B14F-4D97-AF65-F5344CB8AC3E}">
        <p14:creationId xmlns:p14="http://schemas.microsoft.com/office/powerpoint/2010/main" val="38899191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FACBA1-6E43-4C0E-7CFD-145BADA01071}"/>
              </a:ext>
            </a:extLst>
          </p:cNvPr>
          <p:cNvSpPr>
            <a:spLocks noGrp="1"/>
          </p:cNvSpPr>
          <p:nvPr>
            <p:ph type="ctrTitle"/>
          </p:nvPr>
        </p:nvSpPr>
        <p:spPr/>
        <p:txBody>
          <a:bodyPr/>
          <a:lstStyle/>
          <a:p>
            <a:endParaRPr lang="fr-FR"/>
          </a:p>
        </p:txBody>
      </p:sp>
      <p:sp>
        <p:nvSpPr>
          <p:cNvPr id="3" name="Sous-titre 2">
            <a:extLst>
              <a:ext uri="{FF2B5EF4-FFF2-40B4-BE49-F238E27FC236}">
                <a16:creationId xmlns:a16="http://schemas.microsoft.com/office/drawing/2014/main" id="{18901457-73A6-E266-B908-C512F576330B}"/>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22832180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12B268-2B3C-160C-D720-FEA51840A2FF}"/>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5F252E9F-8410-1B1E-04F2-8170095C24A5}"/>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4784835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AD10B7-C35A-A145-F146-01408B1270FB}"/>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CEC9BE4-8292-E5EA-933F-DF31C9D7570C}"/>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2284907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6E2146-9558-96EA-418C-50E0BB42155F}"/>
              </a:ext>
            </a:extLst>
          </p:cNvPr>
          <p:cNvSpPr>
            <a:spLocks noGrp="1"/>
          </p:cNvSpPr>
          <p:nvPr>
            <p:ph type="title"/>
          </p:nvPr>
        </p:nvSpPr>
        <p:spPr>
          <a:xfrm>
            <a:off x="289810" y="1851401"/>
            <a:ext cx="6530715" cy="1325563"/>
          </a:xfrm>
          <a:ln>
            <a:solidFill>
              <a:srgbClr val="C00000"/>
            </a:solidFill>
          </a:ln>
        </p:spPr>
        <p:txBody>
          <a:bodyPr>
            <a:normAutofit fontScale="90000"/>
          </a:bodyPr>
          <a:lstStyle/>
          <a:p>
            <a:r>
              <a:rPr lang="fr-FR" sz="3600" b="1" i="1" dirty="0">
                <a:solidFill>
                  <a:schemeClr val="accent1"/>
                </a:solidFill>
                <a:highlight>
                  <a:srgbClr val="FFFFFF"/>
                </a:highlight>
                <a:latin typeface="Circularstd book"/>
              </a:rPr>
              <a:t>Renforcer les services de distribution pour améliorer la rapidité et la couverture</a:t>
            </a:r>
          </a:p>
        </p:txBody>
      </p:sp>
      <p:sp>
        <p:nvSpPr>
          <p:cNvPr id="4" name="Titre 1">
            <a:extLst>
              <a:ext uri="{FF2B5EF4-FFF2-40B4-BE49-F238E27FC236}">
                <a16:creationId xmlns:a16="http://schemas.microsoft.com/office/drawing/2014/main" id="{554D43E3-9AB6-4664-695A-91D3C99718F1}"/>
              </a:ext>
            </a:extLst>
          </p:cNvPr>
          <p:cNvSpPr txBox="1">
            <a:spLocks/>
          </p:cNvSpPr>
          <p:nvPr/>
        </p:nvSpPr>
        <p:spPr>
          <a:xfrm>
            <a:off x="6334594" y="1051704"/>
            <a:ext cx="556759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fr-FR" dirty="0"/>
          </a:p>
        </p:txBody>
      </p:sp>
      <p:sp>
        <p:nvSpPr>
          <p:cNvPr id="7" name="Titre 1">
            <a:extLst>
              <a:ext uri="{FF2B5EF4-FFF2-40B4-BE49-F238E27FC236}">
                <a16:creationId xmlns:a16="http://schemas.microsoft.com/office/drawing/2014/main" id="{4EA075DF-B4EA-A1A1-776D-231B65FCC062}"/>
              </a:ext>
            </a:extLst>
          </p:cNvPr>
          <p:cNvSpPr txBox="1">
            <a:spLocks/>
          </p:cNvSpPr>
          <p:nvPr/>
        </p:nvSpPr>
        <p:spPr>
          <a:xfrm>
            <a:off x="2856875" y="2377267"/>
            <a:ext cx="424346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fr-FR" dirty="0"/>
          </a:p>
        </p:txBody>
      </p:sp>
      <p:sp>
        <p:nvSpPr>
          <p:cNvPr id="8" name="Titre 1">
            <a:extLst>
              <a:ext uri="{FF2B5EF4-FFF2-40B4-BE49-F238E27FC236}">
                <a16:creationId xmlns:a16="http://schemas.microsoft.com/office/drawing/2014/main" id="{8DF85432-28A2-EBF4-48D2-D774B660B806}"/>
              </a:ext>
            </a:extLst>
          </p:cNvPr>
          <p:cNvSpPr txBox="1">
            <a:spLocks/>
          </p:cNvSpPr>
          <p:nvPr/>
        </p:nvSpPr>
        <p:spPr>
          <a:xfrm>
            <a:off x="4093563" y="5302224"/>
            <a:ext cx="424346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fr-FR" dirty="0"/>
          </a:p>
        </p:txBody>
      </p:sp>
    </p:spTree>
    <p:extLst>
      <p:ext uri="{BB962C8B-B14F-4D97-AF65-F5344CB8AC3E}">
        <p14:creationId xmlns:p14="http://schemas.microsoft.com/office/powerpoint/2010/main" val="18138875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e navire de papier jaune en tête parmi les navires blancs">
            <a:extLst>
              <a:ext uri="{FF2B5EF4-FFF2-40B4-BE49-F238E27FC236}">
                <a16:creationId xmlns:a16="http://schemas.microsoft.com/office/drawing/2014/main" id="{8AB9C8C1-1763-ED89-EFC5-D1D408F49F5D}"/>
              </a:ext>
            </a:extLst>
          </p:cNvPr>
          <p:cNvPicPr>
            <a:picLocks noChangeAspect="1"/>
          </p:cNvPicPr>
          <p:nvPr/>
        </p:nvPicPr>
        <p:blipFill rotWithShape="1">
          <a:blip r:embed="rId2"/>
          <a:srcRect l="45375" r="1966" b="-2"/>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FD7C298-37AF-F4EB-C49B-327D5B5CC1C3}"/>
              </a:ext>
            </a:extLst>
          </p:cNvPr>
          <p:cNvSpPr>
            <a:spLocks noGrp="1"/>
          </p:cNvSpPr>
          <p:nvPr>
            <p:ph type="title"/>
          </p:nvPr>
        </p:nvSpPr>
        <p:spPr>
          <a:xfrm>
            <a:off x="6115317" y="405685"/>
            <a:ext cx="5464968" cy="1559301"/>
          </a:xfrm>
        </p:spPr>
        <p:txBody>
          <a:bodyPr>
            <a:normAutofit/>
          </a:bodyPr>
          <a:lstStyle/>
          <a:p>
            <a:r>
              <a:rPr lang="fr-FR" sz="5400" b="1" i="1">
                <a:solidFill>
                  <a:schemeClr val="accent1"/>
                </a:solidFill>
                <a:highlight>
                  <a:srgbClr val="FFFFFF"/>
                </a:highlight>
                <a:latin typeface="Circularstd book"/>
              </a:rPr>
              <a:t>Plan</a:t>
            </a:r>
            <a:endParaRPr lang="fr-FR" sz="5400" b="1" i="1" dirty="0">
              <a:solidFill>
                <a:schemeClr val="accent1"/>
              </a:solidFill>
              <a:highlight>
                <a:srgbClr val="FFFFFF"/>
              </a:highlight>
              <a:latin typeface="Circularstd book"/>
            </a:endParaRPr>
          </a:p>
        </p:txBody>
      </p:sp>
      <p:sp>
        <p:nvSpPr>
          <p:cNvPr id="3" name="Espace réservé du contenu 2">
            <a:extLst>
              <a:ext uri="{FF2B5EF4-FFF2-40B4-BE49-F238E27FC236}">
                <a16:creationId xmlns:a16="http://schemas.microsoft.com/office/drawing/2014/main" id="{3370B018-D713-A3E1-B1B7-B0D411A4AE53}"/>
              </a:ext>
            </a:extLst>
          </p:cNvPr>
          <p:cNvSpPr>
            <a:spLocks noGrp="1"/>
          </p:cNvSpPr>
          <p:nvPr>
            <p:ph idx="1"/>
          </p:nvPr>
        </p:nvSpPr>
        <p:spPr>
          <a:xfrm>
            <a:off x="6096000" y="2518347"/>
            <a:ext cx="5410199" cy="3496878"/>
          </a:xfrm>
        </p:spPr>
        <p:txBody>
          <a:bodyPr anchor="ctr">
            <a:normAutofit/>
          </a:bodyPr>
          <a:lstStyle/>
          <a:p>
            <a:pPr algn="l">
              <a:buFont typeface="Wingdings" panose="05000000000000000000" pitchFamily="2" charset="2"/>
              <a:buChar char="Ø"/>
            </a:pPr>
            <a:r>
              <a:rPr lang="fr-FR" sz="2400" b="1" i="1">
                <a:solidFill>
                  <a:schemeClr val="accent1"/>
                </a:solidFill>
                <a:highlight>
                  <a:srgbClr val="FFFFFF"/>
                </a:highlight>
                <a:latin typeface="Circularstd book"/>
                <a:ea typeface="+mj-ea"/>
                <a:cs typeface="+mj-cs"/>
              </a:rPr>
              <a:t>Présentation de la source des données</a:t>
            </a:r>
          </a:p>
          <a:p>
            <a:pPr algn="l">
              <a:buFont typeface="Wingdings" panose="05000000000000000000" pitchFamily="2" charset="2"/>
              <a:buChar char="Ø"/>
            </a:pPr>
            <a:r>
              <a:rPr lang="fr-FR" sz="2400" b="1" i="1">
                <a:solidFill>
                  <a:schemeClr val="accent1"/>
                </a:solidFill>
                <a:highlight>
                  <a:srgbClr val="FFFFFF"/>
                </a:highlight>
                <a:latin typeface="Circularstd book"/>
                <a:ea typeface="+mj-ea"/>
                <a:cs typeface="+mj-cs"/>
              </a:rPr>
              <a:t>L'objectif de la consultation</a:t>
            </a:r>
          </a:p>
          <a:p>
            <a:pPr algn="l">
              <a:buFont typeface="Wingdings" panose="05000000000000000000" pitchFamily="2" charset="2"/>
              <a:buChar char="Ø"/>
            </a:pPr>
            <a:r>
              <a:rPr lang="fr-FR" sz="2400" b="1" i="1">
                <a:solidFill>
                  <a:schemeClr val="accent1"/>
                </a:solidFill>
                <a:highlight>
                  <a:srgbClr val="FFFFFF"/>
                </a:highlight>
                <a:latin typeface="Circularstd book"/>
                <a:ea typeface="+mj-ea"/>
                <a:cs typeface="+mj-cs"/>
              </a:rPr>
              <a:t>Présentation du rôle de l'équipe</a:t>
            </a:r>
          </a:p>
          <a:p>
            <a:pPr algn="l">
              <a:buFont typeface="Wingdings" panose="05000000000000000000" pitchFamily="2" charset="2"/>
              <a:buChar char="Ø"/>
            </a:pPr>
            <a:r>
              <a:rPr lang="fr-FR" sz="2400" b="1" i="1">
                <a:solidFill>
                  <a:schemeClr val="accent1"/>
                </a:solidFill>
                <a:highlight>
                  <a:srgbClr val="FFFFFF"/>
                </a:highlight>
                <a:latin typeface="Circularstd book"/>
                <a:ea typeface="+mj-ea"/>
                <a:cs typeface="+mj-cs"/>
              </a:rPr>
              <a:t>Analyse exploratoire</a:t>
            </a:r>
          </a:p>
          <a:p>
            <a:pPr algn="l">
              <a:buFont typeface="Wingdings" panose="05000000000000000000" pitchFamily="2" charset="2"/>
              <a:buChar char="Ø"/>
            </a:pPr>
            <a:r>
              <a:rPr lang="fr-FR" sz="2400" b="1" i="1">
                <a:solidFill>
                  <a:schemeClr val="accent1"/>
                </a:solidFill>
                <a:highlight>
                  <a:srgbClr val="FFFFFF"/>
                </a:highlight>
                <a:latin typeface="Circularstd book"/>
                <a:ea typeface="+mj-ea"/>
                <a:cs typeface="+mj-cs"/>
              </a:rPr>
              <a:t>Modélisation et proposition de thèmes</a:t>
            </a:r>
            <a:endParaRPr lang="fr-FR" sz="2400" b="1" i="1" dirty="0">
              <a:solidFill>
                <a:schemeClr val="accent1"/>
              </a:solidFill>
              <a:highlight>
                <a:srgbClr val="FFFFFF"/>
              </a:highlight>
              <a:latin typeface="Circularstd book"/>
              <a:ea typeface="+mj-ea"/>
              <a:cs typeface="+mj-cs"/>
            </a:endParaRPr>
          </a:p>
        </p:txBody>
      </p:sp>
    </p:spTree>
    <p:extLst>
      <p:ext uri="{BB962C8B-B14F-4D97-AF65-F5344CB8AC3E}">
        <p14:creationId xmlns:p14="http://schemas.microsoft.com/office/powerpoint/2010/main" val="3898280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7485F7D7-F431-435B-A763-6B7CFF92FA53}"/>
              </a:ext>
            </a:extLst>
          </p:cNvPr>
          <p:cNvSpPr>
            <a:spLocks noGrp="1"/>
          </p:cNvSpPr>
          <p:nvPr>
            <p:ph type="ctrTitle"/>
          </p:nvPr>
        </p:nvSpPr>
        <p:spPr>
          <a:xfrm>
            <a:off x="1056000" y="2622027"/>
            <a:ext cx="5280000" cy="594778"/>
          </a:xfrm>
        </p:spPr>
        <p:txBody>
          <a:bodyPr/>
          <a:lstStyle/>
          <a:p>
            <a:r>
              <a:rPr lang="fr-FR" dirty="0"/>
              <a:t>Analyse exploratoire </a:t>
            </a:r>
          </a:p>
        </p:txBody>
      </p:sp>
      <p:sp>
        <p:nvSpPr>
          <p:cNvPr id="2" name="ZoneTexte 1">
            <a:extLst>
              <a:ext uri="{FF2B5EF4-FFF2-40B4-BE49-F238E27FC236}">
                <a16:creationId xmlns:a16="http://schemas.microsoft.com/office/drawing/2014/main" id="{91826CDE-B12F-CC1F-950D-9DED5CB8269A}"/>
              </a:ext>
            </a:extLst>
          </p:cNvPr>
          <p:cNvSpPr txBox="1"/>
          <p:nvPr/>
        </p:nvSpPr>
        <p:spPr>
          <a:xfrm>
            <a:off x="6910466" y="0"/>
            <a:ext cx="5281534" cy="6858000"/>
          </a:xfrm>
          <a:prstGeom prst="rect">
            <a:avLst/>
          </a:prstGeom>
          <a:solidFill>
            <a:srgbClr val="FFCC00"/>
          </a:solidFill>
        </p:spPr>
        <p:txBody>
          <a:bodyPr wrap="square" rtlCol="0">
            <a:spAutoFit/>
          </a:bodyPr>
          <a:lstStyle/>
          <a:p>
            <a:endParaRPr lang="fr-FR" dirty="0"/>
          </a:p>
        </p:txBody>
      </p:sp>
      <p:sp>
        <p:nvSpPr>
          <p:cNvPr id="3" name="Rectangle 2">
            <a:extLst>
              <a:ext uri="{FF2B5EF4-FFF2-40B4-BE49-F238E27FC236}">
                <a16:creationId xmlns:a16="http://schemas.microsoft.com/office/drawing/2014/main" id="{F84B438F-0B46-5451-5592-716E1F741E93}"/>
              </a:ext>
            </a:extLst>
          </p:cNvPr>
          <p:cNvSpPr/>
          <p:nvPr/>
        </p:nvSpPr>
        <p:spPr>
          <a:xfrm>
            <a:off x="1056000" y="5801194"/>
            <a:ext cx="5280000" cy="83462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90000"/>
              </a:lnSpc>
              <a:spcBef>
                <a:spcPct val="0"/>
              </a:spcBef>
            </a:pPr>
            <a:r>
              <a:rPr lang="fr-FR" sz="3600" b="1" i="1" dirty="0">
                <a:solidFill>
                  <a:schemeClr val="accent1"/>
                </a:solidFill>
                <a:highlight>
                  <a:srgbClr val="FFFFFF"/>
                </a:highlight>
                <a:latin typeface="Circularstd book"/>
                <a:ea typeface="+mj-ea"/>
                <a:cs typeface="+mj-cs"/>
              </a:rPr>
              <a:t>                    La Poste </a:t>
            </a:r>
          </a:p>
        </p:txBody>
      </p:sp>
      <p:pic>
        <p:nvPicPr>
          <p:cNvPr id="4" name="Image 3">
            <a:extLst>
              <a:ext uri="{FF2B5EF4-FFF2-40B4-BE49-F238E27FC236}">
                <a16:creationId xmlns:a16="http://schemas.microsoft.com/office/drawing/2014/main" id="{8995CBFA-48DA-2665-AAF3-9681845DDDAC}"/>
              </a:ext>
            </a:extLst>
          </p:cNvPr>
          <p:cNvPicPr>
            <a:picLocks noChangeAspect="1"/>
          </p:cNvPicPr>
          <p:nvPr/>
        </p:nvPicPr>
        <p:blipFill>
          <a:blip r:embed="rId2"/>
          <a:stretch>
            <a:fillRect/>
          </a:stretch>
        </p:blipFill>
        <p:spPr>
          <a:xfrm>
            <a:off x="1175921" y="5979014"/>
            <a:ext cx="1192525" cy="526717"/>
          </a:xfrm>
          <a:prstGeom prst="rect">
            <a:avLst/>
          </a:prstGeom>
        </p:spPr>
      </p:pic>
    </p:spTree>
    <p:extLst>
      <p:ext uri="{BB962C8B-B14F-4D97-AF65-F5344CB8AC3E}">
        <p14:creationId xmlns:p14="http://schemas.microsoft.com/office/powerpoint/2010/main" val="42195047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3" name="Rectangle 112">
            <a:extLst>
              <a:ext uri="{FF2B5EF4-FFF2-40B4-BE49-F238E27FC236}">
                <a16:creationId xmlns:a16="http://schemas.microsoft.com/office/drawing/2014/main" id="{FFD44BAB-2F3A-4B95-B9D3-E5B819787F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B121184-8624-2D2C-E7D2-F5F3C43E3F02}"/>
              </a:ext>
            </a:extLst>
          </p:cNvPr>
          <p:cNvSpPr>
            <a:spLocks noGrp="1"/>
          </p:cNvSpPr>
          <p:nvPr>
            <p:ph type="title"/>
          </p:nvPr>
        </p:nvSpPr>
        <p:spPr>
          <a:xfrm>
            <a:off x="1801270" y="286483"/>
            <a:ext cx="4803636" cy="1311664"/>
          </a:xfrm>
        </p:spPr>
        <p:txBody>
          <a:bodyPr anchor="b">
            <a:normAutofit/>
          </a:bodyPr>
          <a:lstStyle/>
          <a:p>
            <a:r>
              <a:rPr lang="fr-FR" sz="3600" b="1" i="1" dirty="0">
                <a:solidFill>
                  <a:schemeClr val="accent1"/>
                </a:solidFill>
                <a:highlight>
                  <a:srgbClr val="FFFFFF"/>
                </a:highlight>
                <a:latin typeface="Circularstd book"/>
              </a:rPr>
              <a:t>Groupe la Poste ?</a:t>
            </a:r>
          </a:p>
        </p:txBody>
      </p:sp>
      <p:graphicFrame>
        <p:nvGraphicFramePr>
          <p:cNvPr id="135" name="Espace réservé du contenu 2">
            <a:extLst>
              <a:ext uri="{FF2B5EF4-FFF2-40B4-BE49-F238E27FC236}">
                <a16:creationId xmlns:a16="http://schemas.microsoft.com/office/drawing/2014/main" id="{5A99583D-F3C1-60C3-D087-DE51885D39C3}"/>
              </a:ext>
            </a:extLst>
          </p:cNvPr>
          <p:cNvGraphicFramePr>
            <a:graphicFrameLocks noGrp="1"/>
          </p:cNvGraphicFramePr>
          <p:nvPr>
            <p:ph idx="1"/>
            <p:extLst>
              <p:ext uri="{D42A27DB-BD31-4B8C-83A1-F6EECF244321}">
                <p14:modId xmlns:p14="http://schemas.microsoft.com/office/powerpoint/2010/main" val="445916214"/>
              </p:ext>
            </p:extLst>
          </p:nvPr>
        </p:nvGraphicFramePr>
        <p:xfrm>
          <a:off x="1023447" y="1614905"/>
          <a:ext cx="4706803" cy="37888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Image 3" descr="Une image contenant habits, intérieur, chaussures, personne&#10;&#10;Description générée automatiquement">
            <a:extLst>
              <a:ext uri="{FF2B5EF4-FFF2-40B4-BE49-F238E27FC236}">
                <a16:creationId xmlns:a16="http://schemas.microsoft.com/office/drawing/2014/main" id="{84E7FCDD-CEC0-4838-AD77-66EB8D36B05A}"/>
              </a:ext>
            </a:extLst>
          </p:cNvPr>
          <p:cNvPicPr>
            <a:picLocks noChangeAspect="1"/>
          </p:cNvPicPr>
          <p:nvPr/>
        </p:nvPicPr>
        <p:blipFill rotWithShape="1">
          <a:blip r:embed="rId7"/>
          <a:srcRect t="12967" r="-2" b="-2"/>
          <a:stretch/>
        </p:blipFill>
        <p:spPr>
          <a:xfrm>
            <a:off x="6886803" y="770037"/>
            <a:ext cx="5298683" cy="6087963"/>
          </a:xfrm>
          <a:custGeom>
            <a:avLst/>
            <a:gdLst/>
            <a:ahLst/>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p:spPr>
      </p:pic>
      <p:grpSp>
        <p:nvGrpSpPr>
          <p:cNvPr id="115" name="Group 114">
            <a:extLst>
              <a:ext uri="{FF2B5EF4-FFF2-40B4-BE49-F238E27FC236}">
                <a16:creationId xmlns:a16="http://schemas.microsoft.com/office/drawing/2014/main" id="{5C6AE2F4-5A2E-4357-A1D8-6142F9BDC8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14766" y="695399"/>
            <a:ext cx="5570720" cy="6171739"/>
            <a:chOff x="6626306" y="695399"/>
            <a:chExt cx="5570720" cy="6171739"/>
          </a:xfrm>
        </p:grpSpPr>
        <p:sp>
          <p:nvSpPr>
            <p:cNvPr id="116" name="Freeform: Shape 115">
              <a:extLst>
                <a:ext uri="{FF2B5EF4-FFF2-40B4-BE49-F238E27FC236}">
                  <a16:creationId xmlns:a16="http://schemas.microsoft.com/office/drawing/2014/main" id="{856AC7E8-A56F-4E9D-A394-C9A2F65DD0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6933035" y="910673"/>
              <a:ext cx="5263991" cy="5956465"/>
            </a:xfrm>
            <a:custGeom>
              <a:avLst/>
              <a:gdLst>
                <a:gd name="connsiteX0" fmla="*/ 2918460 w 2961539"/>
                <a:gd name="connsiteY0" fmla="*/ 1324969 h 3351127"/>
                <a:gd name="connsiteX1" fmla="*/ 2906649 w 2961539"/>
                <a:gd name="connsiteY1" fmla="*/ 1284393 h 3351127"/>
                <a:gd name="connsiteX2" fmla="*/ 2893314 w 2961539"/>
                <a:gd name="connsiteY2" fmla="*/ 1244388 h 3351127"/>
                <a:gd name="connsiteX3" fmla="*/ 2878741 w 2961539"/>
                <a:gd name="connsiteY3" fmla="*/ 1204859 h 3351127"/>
                <a:gd name="connsiteX4" fmla="*/ 2811209 w 2961539"/>
                <a:gd name="connsiteY4" fmla="*/ 1051316 h 3351127"/>
                <a:gd name="connsiteX5" fmla="*/ 2636711 w 2961539"/>
                <a:gd name="connsiteY5" fmla="*/ 768709 h 3351127"/>
                <a:gd name="connsiteX6" fmla="*/ 2418683 w 2961539"/>
                <a:gd name="connsiteY6" fmla="*/ 522202 h 3351127"/>
                <a:gd name="connsiteX7" fmla="*/ 2165699 w 2961539"/>
                <a:gd name="connsiteY7" fmla="*/ 314748 h 3351127"/>
                <a:gd name="connsiteX8" fmla="*/ 2027873 w 2961539"/>
                <a:gd name="connsiteY8" fmla="*/ 227213 h 3351127"/>
                <a:gd name="connsiteX9" fmla="*/ 1883474 w 2961539"/>
                <a:gd name="connsiteY9" fmla="*/ 151203 h 3351127"/>
                <a:gd name="connsiteX10" fmla="*/ 1576483 w 2961539"/>
                <a:gd name="connsiteY10" fmla="*/ 40618 h 3351127"/>
                <a:gd name="connsiteX11" fmla="*/ 1415415 w 2961539"/>
                <a:gd name="connsiteY11" fmla="*/ 10233 h 3351127"/>
                <a:gd name="connsiteX12" fmla="*/ 1251204 w 2961539"/>
                <a:gd name="connsiteY12" fmla="*/ 42 h 3351127"/>
                <a:gd name="connsiteX13" fmla="*/ 927163 w 2961539"/>
                <a:gd name="connsiteY13" fmla="*/ 29855 h 3351127"/>
                <a:gd name="connsiteX14" fmla="*/ 610362 w 2961539"/>
                <a:gd name="connsiteY14" fmla="*/ 116151 h 3351127"/>
                <a:gd name="connsiteX15" fmla="*/ 315468 w 2961539"/>
                <a:gd name="connsiteY15" fmla="*/ 267408 h 3351127"/>
                <a:gd name="connsiteX16" fmla="*/ 182975 w 2961539"/>
                <a:gd name="connsiteY16" fmla="*/ 368183 h 3351127"/>
                <a:gd name="connsiteX17" fmla="*/ 64294 w 2961539"/>
                <a:gd name="connsiteY17" fmla="*/ 484674 h 3351127"/>
                <a:gd name="connsiteX18" fmla="*/ 0 w 2961539"/>
                <a:gd name="connsiteY18" fmla="*/ 556778 h 3351127"/>
                <a:gd name="connsiteX19" fmla="*/ 0 w 2961539"/>
                <a:gd name="connsiteY19" fmla="*/ 956066 h 3351127"/>
                <a:gd name="connsiteX20" fmla="*/ 227552 w 2961539"/>
                <a:gd name="connsiteY20" fmla="*/ 636597 h 3351127"/>
                <a:gd name="connsiteX21" fmla="*/ 331756 w 2961539"/>
                <a:gd name="connsiteY21" fmla="*/ 534966 h 3351127"/>
                <a:gd name="connsiteX22" fmla="*/ 441770 w 2961539"/>
                <a:gd name="connsiteY22" fmla="*/ 439620 h 3351127"/>
                <a:gd name="connsiteX23" fmla="*/ 683419 w 2961539"/>
                <a:gd name="connsiteY23" fmla="*/ 274457 h 3351127"/>
                <a:gd name="connsiteX24" fmla="*/ 956596 w 2961539"/>
                <a:gd name="connsiteY24" fmla="*/ 161300 h 3351127"/>
                <a:gd name="connsiteX25" fmla="*/ 1251490 w 2961539"/>
                <a:gd name="connsiteY25" fmla="*/ 123009 h 3351127"/>
                <a:gd name="connsiteX26" fmla="*/ 1398175 w 2961539"/>
                <a:gd name="connsiteY26" fmla="*/ 135297 h 3351127"/>
                <a:gd name="connsiteX27" fmla="*/ 1542383 w 2961539"/>
                <a:gd name="connsiteY27" fmla="*/ 167967 h 3351127"/>
                <a:gd name="connsiteX28" fmla="*/ 1681925 w 2961539"/>
                <a:gd name="connsiteY28" fmla="*/ 218450 h 3351127"/>
                <a:gd name="connsiteX29" fmla="*/ 1715929 w 2961539"/>
                <a:gd name="connsiteY29" fmla="*/ 233595 h 3351127"/>
                <a:gd name="connsiteX30" fmla="*/ 1749552 w 2961539"/>
                <a:gd name="connsiteY30" fmla="*/ 249597 h 3351127"/>
                <a:gd name="connsiteX31" fmla="*/ 1782604 w 2961539"/>
                <a:gd name="connsiteY31" fmla="*/ 266646 h 3351127"/>
                <a:gd name="connsiteX32" fmla="*/ 1815275 w 2961539"/>
                <a:gd name="connsiteY32" fmla="*/ 284553 h 3351127"/>
                <a:gd name="connsiteX33" fmla="*/ 2059400 w 2961539"/>
                <a:gd name="connsiteY33" fmla="*/ 454765 h 3351127"/>
                <a:gd name="connsiteX34" fmla="*/ 2270284 w 2961539"/>
                <a:gd name="connsiteY34" fmla="*/ 663648 h 3351127"/>
                <a:gd name="connsiteX35" fmla="*/ 2362581 w 2961539"/>
                <a:gd name="connsiteY35" fmla="*/ 779091 h 3351127"/>
                <a:gd name="connsiteX36" fmla="*/ 2445353 w 2961539"/>
                <a:gd name="connsiteY36" fmla="*/ 900726 h 3351127"/>
                <a:gd name="connsiteX37" fmla="*/ 2581180 w 2961539"/>
                <a:gd name="connsiteY37" fmla="*/ 1158663 h 3351127"/>
                <a:gd name="connsiteX38" fmla="*/ 2673382 w 2961539"/>
                <a:gd name="connsiteY38" fmla="*/ 1430601 h 3351127"/>
                <a:gd name="connsiteX39" fmla="*/ 2707291 w 2961539"/>
                <a:gd name="connsiteY39" fmla="*/ 1569095 h 3351127"/>
                <a:gd name="connsiteX40" fmla="*/ 2728913 w 2961539"/>
                <a:gd name="connsiteY40" fmla="*/ 1710065 h 3351127"/>
                <a:gd name="connsiteX41" fmla="*/ 2738342 w 2961539"/>
                <a:gd name="connsiteY41" fmla="*/ 1853321 h 3351127"/>
                <a:gd name="connsiteX42" fmla="*/ 2733294 w 2961539"/>
                <a:gd name="connsiteY42" fmla="*/ 1998482 h 3351127"/>
                <a:gd name="connsiteX43" fmla="*/ 2704433 w 2961539"/>
                <a:gd name="connsiteY43" fmla="*/ 2140785 h 3351127"/>
                <a:gd name="connsiteX44" fmla="*/ 2645759 w 2961539"/>
                <a:gd name="connsiteY44" fmla="*/ 2264515 h 3351127"/>
                <a:gd name="connsiteX45" fmla="*/ 2552986 w 2961539"/>
                <a:gd name="connsiteY45" fmla="*/ 2354717 h 3351127"/>
                <a:gd name="connsiteX46" fmla="*/ 2492026 w 2961539"/>
                <a:gd name="connsiteY46" fmla="*/ 2389769 h 3351127"/>
                <a:gd name="connsiteX47" fmla="*/ 2423541 w 2961539"/>
                <a:gd name="connsiteY47" fmla="*/ 2423583 h 3351127"/>
                <a:gd name="connsiteX48" fmla="*/ 2278475 w 2961539"/>
                <a:gd name="connsiteY48" fmla="*/ 2502640 h 3351127"/>
                <a:gd name="connsiteX49" fmla="*/ 2143697 w 2961539"/>
                <a:gd name="connsiteY49" fmla="*/ 2606463 h 3351127"/>
                <a:gd name="connsiteX50" fmla="*/ 2113312 w 2961539"/>
                <a:gd name="connsiteY50" fmla="*/ 2635514 h 3351127"/>
                <a:gd name="connsiteX51" fmla="*/ 2084927 w 2961539"/>
                <a:gd name="connsiteY51" fmla="*/ 2664184 h 3351127"/>
                <a:gd name="connsiteX52" fmla="*/ 2030349 w 2961539"/>
                <a:gd name="connsiteY52" fmla="*/ 2722573 h 3351127"/>
                <a:gd name="connsiteX53" fmla="*/ 1929098 w 2961539"/>
                <a:gd name="connsiteY53" fmla="*/ 2842683 h 3351127"/>
                <a:gd name="connsiteX54" fmla="*/ 1880045 w 2961539"/>
                <a:gd name="connsiteY54" fmla="*/ 2902309 h 3351127"/>
                <a:gd name="connsiteX55" fmla="*/ 1831086 w 2961539"/>
                <a:gd name="connsiteY55" fmla="*/ 2960888 h 3351127"/>
                <a:gd name="connsiteX56" fmla="*/ 1730121 w 2961539"/>
                <a:gd name="connsiteY56" fmla="*/ 3071854 h 3351127"/>
                <a:gd name="connsiteX57" fmla="*/ 1620488 w 2961539"/>
                <a:gd name="connsiteY57" fmla="*/ 3169200 h 3351127"/>
                <a:gd name="connsiteX58" fmla="*/ 1497616 w 2961539"/>
                <a:gd name="connsiteY58" fmla="*/ 3244447 h 3351127"/>
                <a:gd name="connsiteX59" fmla="*/ 1361313 w 2961539"/>
                <a:gd name="connsiteY59" fmla="*/ 3288739 h 3351127"/>
                <a:gd name="connsiteX60" fmla="*/ 1289590 w 2961539"/>
                <a:gd name="connsiteY60" fmla="*/ 3297978 h 3351127"/>
                <a:gd name="connsiteX61" fmla="*/ 1253204 w 2961539"/>
                <a:gd name="connsiteY61" fmla="*/ 3299407 h 3351127"/>
                <a:gd name="connsiteX62" fmla="*/ 1215676 w 2961539"/>
                <a:gd name="connsiteY62" fmla="*/ 3299216 h 3351127"/>
                <a:gd name="connsiteX63" fmla="*/ 918972 w 2961539"/>
                <a:gd name="connsiteY63" fmla="*/ 3254639 h 3351127"/>
                <a:gd name="connsiteX64" fmla="*/ 642557 w 2961539"/>
                <a:gd name="connsiteY64" fmla="*/ 3139672 h 3351127"/>
                <a:gd name="connsiteX65" fmla="*/ 515112 w 2961539"/>
                <a:gd name="connsiteY65" fmla="*/ 3061853 h 3351127"/>
                <a:gd name="connsiteX66" fmla="*/ 484442 w 2961539"/>
                <a:gd name="connsiteY66" fmla="*/ 3040612 h 3351127"/>
                <a:gd name="connsiteX67" fmla="*/ 454343 w 2961539"/>
                <a:gd name="connsiteY67" fmla="*/ 3018610 h 3351127"/>
                <a:gd name="connsiteX68" fmla="*/ 424625 w 2961539"/>
                <a:gd name="connsiteY68" fmla="*/ 2996131 h 3351127"/>
                <a:gd name="connsiteX69" fmla="*/ 395478 w 2961539"/>
                <a:gd name="connsiteY69" fmla="*/ 2973080 h 3351127"/>
                <a:gd name="connsiteX70" fmla="*/ 181547 w 2961539"/>
                <a:gd name="connsiteY70" fmla="*/ 2767626 h 3351127"/>
                <a:gd name="connsiteX71" fmla="*/ 134112 w 2961539"/>
                <a:gd name="connsiteY71" fmla="*/ 2710761 h 3351127"/>
                <a:gd name="connsiteX72" fmla="*/ 89821 w 2961539"/>
                <a:gd name="connsiteY72" fmla="*/ 2652087 h 3351127"/>
                <a:gd name="connsiteX73" fmla="*/ 10096 w 2961539"/>
                <a:gd name="connsiteY73" fmla="*/ 2529025 h 3351127"/>
                <a:gd name="connsiteX74" fmla="*/ 191 w 2961539"/>
                <a:gd name="connsiteY74" fmla="*/ 2511499 h 3351127"/>
                <a:gd name="connsiteX75" fmla="*/ 191 w 2961539"/>
                <a:gd name="connsiteY75" fmla="*/ 2835063 h 3351127"/>
                <a:gd name="connsiteX76" fmla="*/ 50959 w 2961539"/>
                <a:gd name="connsiteY76" fmla="*/ 2888879 h 3351127"/>
                <a:gd name="connsiteX77" fmla="*/ 300038 w 2961539"/>
                <a:gd name="connsiteY77" fmla="*/ 3100525 h 3351127"/>
                <a:gd name="connsiteX78" fmla="*/ 438150 w 2961539"/>
                <a:gd name="connsiteY78" fmla="*/ 3186916 h 3351127"/>
                <a:gd name="connsiteX79" fmla="*/ 584264 w 2961539"/>
                <a:gd name="connsiteY79" fmla="*/ 3258830 h 3351127"/>
                <a:gd name="connsiteX80" fmla="*/ 862965 w 2961539"/>
                <a:gd name="connsiteY80" fmla="*/ 3351127 h 3351127"/>
                <a:gd name="connsiteX81" fmla="*/ 1534478 w 2961539"/>
                <a:gd name="connsiteY81" fmla="*/ 3351127 h 3351127"/>
                <a:gd name="connsiteX82" fmla="*/ 1540955 w 2961539"/>
                <a:gd name="connsiteY82" fmla="*/ 3348841 h 3351127"/>
                <a:gd name="connsiteX83" fmla="*/ 1691831 w 2961539"/>
                <a:gd name="connsiteY83" fmla="*/ 3275403 h 3351127"/>
                <a:gd name="connsiteX84" fmla="*/ 1827086 w 2961539"/>
                <a:gd name="connsiteY84" fmla="*/ 3179963 h 3351127"/>
                <a:gd name="connsiteX85" fmla="*/ 1948625 w 2961539"/>
                <a:gd name="connsiteY85" fmla="*/ 3072426 h 3351127"/>
                <a:gd name="connsiteX86" fmla="*/ 2005584 w 2961539"/>
                <a:gd name="connsiteY86" fmla="*/ 3016514 h 3351127"/>
                <a:gd name="connsiteX87" fmla="*/ 2060639 w 2961539"/>
                <a:gd name="connsiteY87" fmla="*/ 2959935 h 3351127"/>
                <a:gd name="connsiteX88" fmla="*/ 2167223 w 2961539"/>
                <a:gd name="connsiteY88" fmla="*/ 2847350 h 3351127"/>
                <a:gd name="connsiteX89" fmla="*/ 2218754 w 2961539"/>
                <a:gd name="connsiteY89" fmla="*/ 2791438 h 3351127"/>
                <a:gd name="connsiteX90" fmla="*/ 2244471 w 2961539"/>
                <a:gd name="connsiteY90" fmla="*/ 2763911 h 3351127"/>
                <a:gd name="connsiteX91" fmla="*/ 2269427 w 2961539"/>
                <a:gd name="connsiteY91" fmla="*/ 2738098 h 3351127"/>
                <a:gd name="connsiteX92" fmla="*/ 2321243 w 2961539"/>
                <a:gd name="connsiteY92" fmla="*/ 2689807 h 3351127"/>
                <a:gd name="connsiteX93" fmla="*/ 2376297 w 2961539"/>
                <a:gd name="connsiteY93" fmla="*/ 2645230 h 3351127"/>
                <a:gd name="connsiteX94" fmla="*/ 2499265 w 2961539"/>
                <a:gd name="connsiteY94" fmla="*/ 2564934 h 3351127"/>
                <a:gd name="connsiteX95" fmla="*/ 2639187 w 2961539"/>
                <a:gd name="connsiteY95" fmla="*/ 2476732 h 3351127"/>
                <a:gd name="connsiteX96" fmla="*/ 2674239 w 2961539"/>
                <a:gd name="connsiteY96" fmla="*/ 2448729 h 3351127"/>
                <a:gd name="connsiteX97" fmla="*/ 2707481 w 2961539"/>
                <a:gd name="connsiteY97" fmla="*/ 2417487 h 3351127"/>
                <a:gd name="connsiteX98" fmla="*/ 2765298 w 2961539"/>
                <a:gd name="connsiteY98" fmla="*/ 2347097 h 3351127"/>
                <a:gd name="connsiteX99" fmla="*/ 2810447 w 2961539"/>
                <a:gd name="connsiteY99" fmla="*/ 2270802 h 3351127"/>
                <a:gd name="connsiteX100" fmla="*/ 2845499 w 2961539"/>
                <a:gd name="connsiteY100" fmla="*/ 2192411 h 3351127"/>
                <a:gd name="connsiteX101" fmla="*/ 2901315 w 2961539"/>
                <a:gd name="connsiteY101" fmla="*/ 2034772 h 3351127"/>
                <a:gd name="connsiteX102" fmla="*/ 2943130 w 2961539"/>
                <a:gd name="connsiteY102" fmla="*/ 1871704 h 3351127"/>
                <a:gd name="connsiteX103" fmla="*/ 2961037 w 2961539"/>
                <a:gd name="connsiteY103" fmla="*/ 1703302 h 3351127"/>
                <a:gd name="connsiteX104" fmla="*/ 2928842 w 2961539"/>
                <a:gd name="connsiteY104" fmla="*/ 1366308 h 3351127"/>
                <a:gd name="connsiteX105" fmla="*/ 2918460 w 2961539"/>
                <a:gd name="connsiteY105" fmla="*/ 1324969 h 3351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961539" h="3351127">
                  <a:moveTo>
                    <a:pt x="2918460" y="1324969"/>
                  </a:moveTo>
                  <a:lnTo>
                    <a:pt x="2906649" y="1284393"/>
                  </a:lnTo>
                  <a:lnTo>
                    <a:pt x="2893314" y="1244388"/>
                  </a:lnTo>
                  <a:cubicBezTo>
                    <a:pt x="2888837" y="1231053"/>
                    <a:pt x="2883694" y="1218004"/>
                    <a:pt x="2878741" y="1204859"/>
                  </a:cubicBezTo>
                  <a:cubicBezTo>
                    <a:pt x="2858453" y="1152567"/>
                    <a:pt x="2836069" y="1101227"/>
                    <a:pt x="2811209" y="1051316"/>
                  </a:cubicBezTo>
                  <a:cubicBezTo>
                    <a:pt x="2761107" y="951684"/>
                    <a:pt x="2702814" y="857006"/>
                    <a:pt x="2636711" y="768709"/>
                  </a:cubicBezTo>
                  <a:cubicBezTo>
                    <a:pt x="2570798" y="680412"/>
                    <a:pt x="2497455" y="598212"/>
                    <a:pt x="2418683" y="522202"/>
                  </a:cubicBezTo>
                  <a:cubicBezTo>
                    <a:pt x="2339912" y="446193"/>
                    <a:pt x="2254949" y="377232"/>
                    <a:pt x="2165699" y="314748"/>
                  </a:cubicBezTo>
                  <a:cubicBezTo>
                    <a:pt x="2121122" y="283506"/>
                    <a:pt x="2075021" y="254359"/>
                    <a:pt x="2027873" y="227213"/>
                  </a:cubicBezTo>
                  <a:cubicBezTo>
                    <a:pt x="1980914" y="199781"/>
                    <a:pt x="1932623" y="174635"/>
                    <a:pt x="1883474" y="151203"/>
                  </a:cubicBezTo>
                  <a:cubicBezTo>
                    <a:pt x="1785176" y="104721"/>
                    <a:pt x="1682496" y="67002"/>
                    <a:pt x="1576483" y="40618"/>
                  </a:cubicBezTo>
                  <a:cubicBezTo>
                    <a:pt x="1523524" y="27474"/>
                    <a:pt x="1469803" y="16901"/>
                    <a:pt x="1415415" y="10233"/>
                  </a:cubicBezTo>
                  <a:cubicBezTo>
                    <a:pt x="1361123" y="3185"/>
                    <a:pt x="1306163" y="-435"/>
                    <a:pt x="1251204" y="42"/>
                  </a:cubicBezTo>
                  <a:cubicBezTo>
                    <a:pt x="1142714" y="804"/>
                    <a:pt x="1034415" y="10805"/>
                    <a:pt x="927163" y="29855"/>
                  </a:cubicBezTo>
                  <a:cubicBezTo>
                    <a:pt x="820007" y="49095"/>
                    <a:pt x="713423" y="76813"/>
                    <a:pt x="610362" y="116151"/>
                  </a:cubicBezTo>
                  <a:cubicBezTo>
                    <a:pt x="507301" y="155394"/>
                    <a:pt x="407861" y="205782"/>
                    <a:pt x="315468" y="267408"/>
                  </a:cubicBezTo>
                  <a:cubicBezTo>
                    <a:pt x="269367" y="298269"/>
                    <a:pt x="224504" y="331226"/>
                    <a:pt x="182975" y="368183"/>
                  </a:cubicBezTo>
                  <a:cubicBezTo>
                    <a:pt x="141542" y="405140"/>
                    <a:pt x="102489" y="444573"/>
                    <a:pt x="64294" y="484674"/>
                  </a:cubicBezTo>
                  <a:cubicBezTo>
                    <a:pt x="42291" y="508105"/>
                    <a:pt x="20860" y="532203"/>
                    <a:pt x="0" y="556778"/>
                  </a:cubicBezTo>
                  <a:lnTo>
                    <a:pt x="0" y="956066"/>
                  </a:lnTo>
                  <a:cubicBezTo>
                    <a:pt x="62579" y="840909"/>
                    <a:pt x="138970" y="733276"/>
                    <a:pt x="227552" y="636597"/>
                  </a:cubicBezTo>
                  <a:cubicBezTo>
                    <a:pt x="260223" y="600593"/>
                    <a:pt x="295466" y="567160"/>
                    <a:pt x="331756" y="534966"/>
                  </a:cubicBezTo>
                  <a:cubicBezTo>
                    <a:pt x="367951" y="502771"/>
                    <a:pt x="403955" y="470196"/>
                    <a:pt x="441770" y="439620"/>
                  </a:cubicBezTo>
                  <a:cubicBezTo>
                    <a:pt x="517208" y="378375"/>
                    <a:pt x="597503" y="322177"/>
                    <a:pt x="683419" y="274457"/>
                  </a:cubicBezTo>
                  <a:cubicBezTo>
                    <a:pt x="769239" y="226832"/>
                    <a:pt x="860679" y="187208"/>
                    <a:pt x="956596" y="161300"/>
                  </a:cubicBezTo>
                  <a:cubicBezTo>
                    <a:pt x="1052322" y="135201"/>
                    <a:pt x="1151954" y="122247"/>
                    <a:pt x="1251490" y="123009"/>
                  </a:cubicBezTo>
                  <a:cubicBezTo>
                    <a:pt x="1300448" y="123581"/>
                    <a:pt x="1349502" y="127772"/>
                    <a:pt x="1398175" y="135297"/>
                  </a:cubicBezTo>
                  <a:cubicBezTo>
                    <a:pt x="1446752" y="143107"/>
                    <a:pt x="1495044" y="153870"/>
                    <a:pt x="1542383" y="167967"/>
                  </a:cubicBezTo>
                  <a:cubicBezTo>
                    <a:pt x="1589723" y="182160"/>
                    <a:pt x="1636490" y="198733"/>
                    <a:pt x="1681925" y="218450"/>
                  </a:cubicBezTo>
                  <a:cubicBezTo>
                    <a:pt x="1693259" y="223498"/>
                    <a:pt x="1704689" y="228261"/>
                    <a:pt x="1715929" y="233595"/>
                  </a:cubicBezTo>
                  <a:lnTo>
                    <a:pt x="1749552" y="249597"/>
                  </a:lnTo>
                  <a:lnTo>
                    <a:pt x="1782604" y="266646"/>
                  </a:lnTo>
                  <a:cubicBezTo>
                    <a:pt x="1793558" y="272457"/>
                    <a:pt x="1804416" y="278553"/>
                    <a:pt x="1815275" y="284553"/>
                  </a:cubicBezTo>
                  <a:cubicBezTo>
                    <a:pt x="1901762" y="333321"/>
                    <a:pt x="1983486" y="390662"/>
                    <a:pt x="2059400" y="454765"/>
                  </a:cubicBezTo>
                  <a:cubicBezTo>
                    <a:pt x="2135410" y="518583"/>
                    <a:pt x="2205990" y="588687"/>
                    <a:pt x="2270284" y="663648"/>
                  </a:cubicBezTo>
                  <a:cubicBezTo>
                    <a:pt x="2302574" y="701082"/>
                    <a:pt x="2333530" y="739372"/>
                    <a:pt x="2362581" y="779091"/>
                  </a:cubicBezTo>
                  <a:cubicBezTo>
                    <a:pt x="2391632" y="818811"/>
                    <a:pt x="2419255" y="859387"/>
                    <a:pt x="2445353" y="900726"/>
                  </a:cubicBezTo>
                  <a:cubicBezTo>
                    <a:pt x="2497455" y="983593"/>
                    <a:pt x="2542889" y="1069890"/>
                    <a:pt x="2581180" y="1158663"/>
                  </a:cubicBezTo>
                  <a:cubicBezTo>
                    <a:pt x="2619470" y="1247436"/>
                    <a:pt x="2648617" y="1338876"/>
                    <a:pt x="2673382" y="1430601"/>
                  </a:cubicBezTo>
                  <a:cubicBezTo>
                    <a:pt x="2685764" y="1476512"/>
                    <a:pt x="2697480" y="1522518"/>
                    <a:pt x="2707291" y="1569095"/>
                  </a:cubicBezTo>
                  <a:cubicBezTo>
                    <a:pt x="2717197" y="1615672"/>
                    <a:pt x="2724245" y="1662726"/>
                    <a:pt x="2728913" y="1710065"/>
                  </a:cubicBezTo>
                  <a:cubicBezTo>
                    <a:pt x="2733485" y="1757404"/>
                    <a:pt x="2736818" y="1805124"/>
                    <a:pt x="2738342" y="1853321"/>
                  </a:cubicBezTo>
                  <a:cubicBezTo>
                    <a:pt x="2739390" y="1901422"/>
                    <a:pt x="2738247" y="1950000"/>
                    <a:pt x="2733294" y="1998482"/>
                  </a:cubicBezTo>
                  <a:cubicBezTo>
                    <a:pt x="2728151" y="2046774"/>
                    <a:pt x="2718911" y="2095542"/>
                    <a:pt x="2704433" y="2140785"/>
                  </a:cubicBezTo>
                  <a:cubicBezTo>
                    <a:pt x="2689860" y="2186029"/>
                    <a:pt x="2670429" y="2228320"/>
                    <a:pt x="2645759" y="2264515"/>
                  </a:cubicBezTo>
                  <a:cubicBezTo>
                    <a:pt x="2620899" y="2300710"/>
                    <a:pt x="2590514" y="2330047"/>
                    <a:pt x="2552986" y="2354717"/>
                  </a:cubicBezTo>
                  <a:cubicBezTo>
                    <a:pt x="2534317" y="2367195"/>
                    <a:pt x="2513838" y="2378530"/>
                    <a:pt x="2492026" y="2389769"/>
                  </a:cubicBezTo>
                  <a:cubicBezTo>
                    <a:pt x="2470309" y="2401009"/>
                    <a:pt x="2447258" y="2412058"/>
                    <a:pt x="2423541" y="2423583"/>
                  </a:cubicBezTo>
                  <a:cubicBezTo>
                    <a:pt x="2376107" y="2446633"/>
                    <a:pt x="2326100" y="2472065"/>
                    <a:pt x="2278475" y="2502640"/>
                  </a:cubicBezTo>
                  <a:cubicBezTo>
                    <a:pt x="2230850" y="2533120"/>
                    <a:pt x="2185130" y="2567982"/>
                    <a:pt x="2143697" y="2606463"/>
                  </a:cubicBezTo>
                  <a:cubicBezTo>
                    <a:pt x="2133410" y="2615988"/>
                    <a:pt x="2122837" y="2625989"/>
                    <a:pt x="2113312" y="2635514"/>
                  </a:cubicBezTo>
                  <a:lnTo>
                    <a:pt x="2084927" y="2664184"/>
                  </a:lnTo>
                  <a:cubicBezTo>
                    <a:pt x="2066258" y="2683425"/>
                    <a:pt x="2048066" y="2702951"/>
                    <a:pt x="2030349" y="2722573"/>
                  </a:cubicBezTo>
                  <a:cubicBezTo>
                    <a:pt x="1995011" y="2762101"/>
                    <a:pt x="1962055" y="2802773"/>
                    <a:pt x="1929098" y="2842683"/>
                  </a:cubicBezTo>
                  <a:lnTo>
                    <a:pt x="1880045" y="2902309"/>
                  </a:lnTo>
                  <a:cubicBezTo>
                    <a:pt x="1863757" y="2922026"/>
                    <a:pt x="1847564" y="2941648"/>
                    <a:pt x="1831086" y="2960888"/>
                  </a:cubicBezTo>
                  <a:cubicBezTo>
                    <a:pt x="1798130" y="2999178"/>
                    <a:pt x="1764983" y="3036707"/>
                    <a:pt x="1730121" y="3071854"/>
                  </a:cubicBezTo>
                  <a:cubicBezTo>
                    <a:pt x="1695355" y="3107001"/>
                    <a:pt x="1659160" y="3140053"/>
                    <a:pt x="1620488" y="3169200"/>
                  </a:cubicBezTo>
                  <a:cubicBezTo>
                    <a:pt x="1581912" y="3198442"/>
                    <a:pt x="1541145" y="3224254"/>
                    <a:pt x="1497616" y="3244447"/>
                  </a:cubicBezTo>
                  <a:cubicBezTo>
                    <a:pt x="1454277" y="3264735"/>
                    <a:pt x="1408462" y="3279690"/>
                    <a:pt x="1361313" y="3288739"/>
                  </a:cubicBezTo>
                  <a:cubicBezTo>
                    <a:pt x="1337691" y="3293406"/>
                    <a:pt x="1313688" y="3296168"/>
                    <a:pt x="1289590" y="3297978"/>
                  </a:cubicBezTo>
                  <a:cubicBezTo>
                    <a:pt x="1277493" y="3298740"/>
                    <a:pt x="1265396" y="3299216"/>
                    <a:pt x="1253204" y="3299407"/>
                  </a:cubicBezTo>
                  <a:lnTo>
                    <a:pt x="1215676" y="3299216"/>
                  </a:lnTo>
                  <a:cubicBezTo>
                    <a:pt x="1115378" y="3296930"/>
                    <a:pt x="1015365" y="3281785"/>
                    <a:pt x="918972" y="3254639"/>
                  </a:cubicBezTo>
                  <a:cubicBezTo>
                    <a:pt x="822484" y="3227302"/>
                    <a:pt x="729996" y="3187583"/>
                    <a:pt x="642557" y="3139672"/>
                  </a:cubicBezTo>
                  <a:cubicBezTo>
                    <a:pt x="598837" y="3115765"/>
                    <a:pt x="556451" y="3089571"/>
                    <a:pt x="515112" y="3061853"/>
                  </a:cubicBezTo>
                  <a:lnTo>
                    <a:pt x="484442" y="3040612"/>
                  </a:lnTo>
                  <a:lnTo>
                    <a:pt x="454343" y="3018610"/>
                  </a:lnTo>
                  <a:lnTo>
                    <a:pt x="424625" y="2996131"/>
                  </a:lnTo>
                  <a:cubicBezTo>
                    <a:pt x="414719" y="2988606"/>
                    <a:pt x="405194" y="2980605"/>
                    <a:pt x="395478" y="2973080"/>
                  </a:cubicBezTo>
                  <a:cubicBezTo>
                    <a:pt x="318230" y="2910882"/>
                    <a:pt x="246507" y="2842111"/>
                    <a:pt x="181547" y="2767626"/>
                  </a:cubicBezTo>
                  <a:cubicBezTo>
                    <a:pt x="165259" y="2749052"/>
                    <a:pt x="149543" y="2730002"/>
                    <a:pt x="134112" y="2710761"/>
                  </a:cubicBezTo>
                  <a:cubicBezTo>
                    <a:pt x="118967" y="2691521"/>
                    <a:pt x="104013" y="2672090"/>
                    <a:pt x="89821" y="2652087"/>
                  </a:cubicBezTo>
                  <a:cubicBezTo>
                    <a:pt x="61246" y="2612273"/>
                    <a:pt x="34766" y="2571220"/>
                    <a:pt x="10096" y="2529025"/>
                  </a:cubicBezTo>
                  <a:cubicBezTo>
                    <a:pt x="6668" y="2523214"/>
                    <a:pt x="3429" y="2517309"/>
                    <a:pt x="191" y="2511499"/>
                  </a:cubicBezTo>
                  <a:lnTo>
                    <a:pt x="191" y="2835063"/>
                  </a:lnTo>
                  <a:cubicBezTo>
                    <a:pt x="16764" y="2853351"/>
                    <a:pt x="33719" y="2871353"/>
                    <a:pt x="50959" y="2888879"/>
                  </a:cubicBezTo>
                  <a:cubicBezTo>
                    <a:pt x="127635" y="2966698"/>
                    <a:pt x="210788" y="3037945"/>
                    <a:pt x="300038" y="3100525"/>
                  </a:cubicBezTo>
                  <a:cubicBezTo>
                    <a:pt x="344424" y="3131671"/>
                    <a:pt x="390525" y="3160627"/>
                    <a:pt x="438150" y="3186916"/>
                  </a:cubicBezTo>
                  <a:cubicBezTo>
                    <a:pt x="485585" y="3213491"/>
                    <a:pt x="534543" y="3237303"/>
                    <a:pt x="584264" y="3258830"/>
                  </a:cubicBezTo>
                  <a:cubicBezTo>
                    <a:pt x="674561" y="3297597"/>
                    <a:pt x="767906" y="3328362"/>
                    <a:pt x="862965" y="3351127"/>
                  </a:cubicBezTo>
                  <a:lnTo>
                    <a:pt x="1534478" y="3351127"/>
                  </a:lnTo>
                  <a:cubicBezTo>
                    <a:pt x="1536668" y="3350365"/>
                    <a:pt x="1538764" y="3349603"/>
                    <a:pt x="1540955" y="3348841"/>
                  </a:cubicBezTo>
                  <a:cubicBezTo>
                    <a:pt x="1593628" y="3329220"/>
                    <a:pt x="1644110" y="3304169"/>
                    <a:pt x="1691831" y="3275403"/>
                  </a:cubicBezTo>
                  <a:cubicBezTo>
                    <a:pt x="1739551" y="3246543"/>
                    <a:pt x="1784509" y="3214253"/>
                    <a:pt x="1827086" y="3179963"/>
                  </a:cubicBezTo>
                  <a:cubicBezTo>
                    <a:pt x="1869662" y="3145578"/>
                    <a:pt x="1910143" y="3109573"/>
                    <a:pt x="1948625" y="3072426"/>
                  </a:cubicBezTo>
                  <a:cubicBezTo>
                    <a:pt x="1967960" y="3053852"/>
                    <a:pt x="1986915" y="3035278"/>
                    <a:pt x="2005584" y="3016514"/>
                  </a:cubicBezTo>
                  <a:cubicBezTo>
                    <a:pt x="2024158" y="2997655"/>
                    <a:pt x="2042541" y="2978890"/>
                    <a:pt x="2060639" y="2959935"/>
                  </a:cubicBezTo>
                  <a:cubicBezTo>
                    <a:pt x="2096834" y="2922121"/>
                    <a:pt x="2132552" y="2884783"/>
                    <a:pt x="2167223" y="2847350"/>
                  </a:cubicBezTo>
                  <a:lnTo>
                    <a:pt x="2218754" y="2791438"/>
                  </a:lnTo>
                  <a:lnTo>
                    <a:pt x="2244471" y="2763911"/>
                  </a:lnTo>
                  <a:cubicBezTo>
                    <a:pt x="2253044" y="2754862"/>
                    <a:pt x="2260949" y="2746576"/>
                    <a:pt x="2269427" y="2738098"/>
                  </a:cubicBezTo>
                  <a:cubicBezTo>
                    <a:pt x="2286191" y="2721430"/>
                    <a:pt x="2303336" y="2705142"/>
                    <a:pt x="2321243" y="2689807"/>
                  </a:cubicBezTo>
                  <a:cubicBezTo>
                    <a:pt x="2338959" y="2674281"/>
                    <a:pt x="2357247" y="2659326"/>
                    <a:pt x="2376297" y="2645230"/>
                  </a:cubicBezTo>
                  <a:cubicBezTo>
                    <a:pt x="2414302" y="2616750"/>
                    <a:pt x="2454974" y="2590937"/>
                    <a:pt x="2499265" y="2564934"/>
                  </a:cubicBezTo>
                  <a:cubicBezTo>
                    <a:pt x="2543270" y="2538645"/>
                    <a:pt x="2591562" y="2512165"/>
                    <a:pt x="2639187" y="2476732"/>
                  </a:cubicBezTo>
                  <a:cubicBezTo>
                    <a:pt x="2650998" y="2467874"/>
                    <a:pt x="2662809" y="2458635"/>
                    <a:pt x="2674239" y="2448729"/>
                  </a:cubicBezTo>
                  <a:cubicBezTo>
                    <a:pt x="2685669" y="2438823"/>
                    <a:pt x="2696718" y="2428345"/>
                    <a:pt x="2707481" y="2417487"/>
                  </a:cubicBezTo>
                  <a:cubicBezTo>
                    <a:pt x="2728817" y="2395675"/>
                    <a:pt x="2748248" y="2371862"/>
                    <a:pt x="2765298" y="2347097"/>
                  </a:cubicBezTo>
                  <a:cubicBezTo>
                    <a:pt x="2782538" y="2322427"/>
                    <a:pt x="2797112" y="2296614"/>
                    <a:pt x="2810447" y="2270802"/>
                  </a:cubicBezTo>
                  <a:cubicBezTo>
                    <a:pt x="2823496" y="2244799"/>
                    <a:pt x="2834926" y="2218605"/>
                    <a:pt x="2845499" y="2192411"/>
                  </a:cubicBezTo>
                  <a:cubicBezTo>
                    <a:pt x="2866739" y="2139928"/>
                    <a:pt x="2884551" y="2088017"/>
                    <a:pt x="2901315" y="2034772"/>
                  </a:cubicBezTo>
                  <a:cubicBezTo>
                    <a:pt x="2918079" y="1981528"/>
                    <a:pt x="2932653" y="1927140"/>
                    <a:pt x="2943130" y="1871704"/>
                  </a:cubicBezTo>
                  <a:cubicBezTo>
                    <a:pt x="2953607" y="1816269"/>
                    <a:pt x="2959608" y="1759785"/>
                    <a:pt x="2961037" y="1703302"/>
                  </a:cubicBezTo>
                  <a:cubicBezTo>
                    <a:pt x="2963895" y="1590241"/>
                    <a:pt x="2954750" y="1476226"/>
                    <a:pt x="2928842" y="1366308"/>
                  </a:cubicBezTo>
                  <a:cubicBezTo>
                    <a:pt x="2925413" y="1352306"/>
                    <a:pt x="2922270" y="1338590"/>
                    <a:pt x="2918460" y="1324969"/>
                  </a:cubicBezTo>
                  <a:close/>
                </a:path>
              </a:pathLst>
            </a:custGeom>
            <a:solidFill>
              <a:schemeClr val="bg1">
                <a:alpha val="30000"/>
              </a:schemeClr>
            </a:solid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7A0D558E-7A90-4D66-BE03-397AEF32F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6913315" y="863680"/>
              <a:ext cx="5283711" cy="6003457"/>
            </a:xfrm>
            <a:custGeom>
              <a:avLst/>
              <a:gdLst>
                <a:gd name="connsiteX0" fmla="*/ 1247966 w 2972634"/>
                <a:gd name="connsiteY0" fmla="*/ 0 h 3377565"/>
                <a:gd name="connsiteX1" fmla="*/ 0 w 2972634"/>
                <a:gd name="connsiteY1" fmla="*/ 557308 h 3377565"/>
                <a:gd name="connsiteX2" fmla="*/ 0 w 2972634"/>
                <a:gd name="connsiteY2" fmla="*/ 1091660 h 3377565"/>
                <a:gd name="connsiteX3" fmla="*/ 264414 w 2972634"/>
                <a:gd name="connsiteY3" fmla="*/ 717423 h 3377565"/>
                <a:gd name="connsiteX4" fmla="*/ 1247966 w 2972634"/>
                <a:gd name="connsiteY4" fmla="*/ 302324 h 3377565"/>
                <a:gd name="connsiteX5" fmla="*/ 1843850 w 2972634"/>
                <a:gd name="connsiteY5" fmla="*/ 472916 h 3377565"/>
                <a:gd name="connsiteX6" fmla="*/ 2372106 w 2972634"/>
                <a:gd name="connsiteY6" fmla="*/ 934688 h 3377565"/>
                <a:gd name="connsiteX7" fmla="*/ 2635377 w 2972634"/>
                <a:gd name="connsiteY7" fmla="*/ 1471041 h 3377565"/>
                <a:gd name="connsiteX8" fmla="*/ 2630996 w 2972634"/>
                <a:gd name="connsiteY8" fmla="*/ 2037112 h 3377565"/>
                <a:gd name="connsiteX9" fmla="*/ 2555558 w 2972634"/>
                <a:gd name="connsiteY9" fmla="*/ 2200085 h 3377565"/>
                <a:gd name="connsiteX10" fmla="*/ 2429828 w 2972634"/>
                <a:gd name="connsiteY10" fmla="*/ 2280285 h 3377565"/>
                <a:gd name="connsiteX11" fmla="*/ 2040255 w 2972634"/>
                <a:gd name="connsiteY11" fmla="*/ 2560892 h 3377565"/>
                <a:gd name="connsiteX12" fmla="*/ 1873377 w 2972634"/>
                <a:gd name="connsiteY12" fmla="*/ 2739295 h 3377565"/>
                <a:gd name="connsiteX13" fmla="*/ 1553147 w 2972634"/>
                <a:gd name="connsiteY13" fmla="*/ 3048476 h 3377565"/>
                <a:gd name="connsiteX14" fmla="*/ 1247966 w 2972634"/>
                <a:gd name="connsiteY14" fmla="*/ 3149822 h 3377565"/>
                <a:gd name="connsiteX15" fmla="*/ 662083 w 2972634"/>
                <a:gd name="connsiteY15" fmla="*/ 3018377 h 3377565"/>
                <a:gd name="connsiteX16" fmla="*/ 197263 w 2972634"/>
                <a:gd name="connsiteY16" fmla="*/ 2661476 h 3377565"/>
                <a:gd name="connsiteX17" fmla="*/ 0 w 2972634"/>
                <a:gd name="connsiteY17" fmla="*/ 2360581 h 3377565"/>
                <a:gd name="connsiteX18" fmla="*/ 0 w 2972634"/>
                <a:gd name="connsiteY18" fmla="*/ 2894933 h 3377565"/>
                <a:gd name="connsiteX19" fmla="*/ 753428 w 2972634"/>
                <a:gd name="connsiteY19" fmla="*/ 3377565 h 3377565"/>
                <a:gd name="connsiteX20" fmla="*/ 1587341 w 2972634"/>
                <a:gd name="connsiteY20" fmla="*/ 3377565 h 3377565"/>
                <a:gd name="connsiteX21" fmla="*/ 2255996 w 2972634"/>
                <a:gd name="connsiteY21" fmla="*/ 2772823 h 3377565"/>
                <a:gd name="connsiteX22" fmla="*/ 2922270 w 2972634"/>
                <a:gd name="connsiteY22" fmla="*/ 2118551 h 3377565"/>
                <a:gd name="connsiteX23" fmla="*/ 1247966 w 2972634"/>
                <a:gd name="connsiteY23" fmla="*/ 0 h 337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72634" h="3377565">
                  <a:moveTo>
                    <a:pt x="1247966" y="0"/>
                  </a:moveTo>
                  <a:cubicBezTo>
                    <a:pt x="754285" y="0"/>
                    <a:pt x="309944" y="214694"/>
                    <a:pt x="0" y="557308"/>
                  </a:cubicBezTo>
                  <a:lnTo>
                    <a:pt x="0" y="1091660"/>
                  </a:lnTo>
                  <a:cubicBezTo>
                    <a:pt x="67437" y="953357"/>
                    <a:pt x="156019" y="827723"/>
                    <a:pt x="264414" y="717423"/>
                  </a:cubicBezTo>
                  <a:cubicBezTo>
                    <a:pt x="527399" y="449771"/>
                    <a:pt x="876776" y="302324"/>
                    <a:pt x="1247966" y="302324"/>
                  </a:cubicBezTo>
                  <a:cubicBezTo>
                    <a:pt x="1438370" y="302324"/>
                    <a:pt x="1644491" y="361283"/>
                    <a:pt x="1843850" y="472916"/>
                  </a:cubicBezTo>
                  <a:cubicBezTo>
                    <a:pt x="2046161" y="586169"/>
                    <a:pt x="2228755" y="745808"/>
                    <a:pt x="2372106" y="934688"/>
                  </a:cubicBezTo>
                  <a:cubicBezTo>
                    <a:pt x="2498884" y="1101757"/>
                    <a:pt x="2589848" y="1287209"/>
                    <a:pt x="2635377" y="1471041"/>
                  </a:cubicBezTo>
                  <a:cubicBezTo>
                    <a:pt x="2683288" y="1664779"/>
                    <a:pt x="2681859" y="1855279"/>
                    <a:pt x="2630996" y="2037112"/>
                  </a:cubicBezTo>
                  <a:cubicBezTo>
                    <a:pt x="2608993" y="2115788"/>
                    <a:pt x="2583656" y="2170557"/>
                    <a:pt x="2555558" y="2200085"/>
                  </a:cubicBezTo>
                  <a:cubicBezTo>
                    <a:pt x="2531650" y="2225135"/>
                    <a:pt x="2494121" y="2245900"/>
                    <a:pt x="2429828" y="2280285"/>
                  </a:cubicBezTo>
                  <a:cubicBezTo>
                    <a:pt x="2328482" y="2334578"/>
                    <a:pt x="2189607" y="2408873"/>
                    <a:pt x="2040255" y="2560892"/>
                  </a:cubicBezTo>
                  <a:cubicBezTo>
                    <a:pt x="1981486" y="2620709"/>
                    <a:pt x="1926527" y="2681002"/>
                    <a:pt x="1873377" y="2739295"/>
                  </a:cubicBezTo>
                  <a:cubicBezTo>
                    <a:pt x="1763839" y="2859405"/>
                    <a:pt x="1660398" y="2972943"/>
                    <a:pt x="1553147" y="3048476"/>
                  </a:cubicBezTo>
                  <a:cubicBezTo>
                    <a:pt x="1453610" y="3118580"/>
                    <a:pt x="1359503" y="3149822"/>
                    <a:pt x="1247966" y="3149822"/>
                  </a:cubicBezTo>
                  <a:cubicBezTo>
                    <a:pt x="1043178" y="3149822"/>
                    <a:pt x="846011" y="3105626"/>
                    <a:pt x="662083" y="3018377"/>
                  </a:cubicBezTo>
                  <a:cubicBezTo>
                    <a:pt x="486156" y="2934938"/>
                    <a:pt x="325374" y="2811494"/>
                    <a:pt x="197263" y="2661476"/>
                  </a:cubicBezTo>
                  <a:cubicBezTo>
                    <a:pt x="118682" y="2569464"/>
                    <a:pt x="52673" y="2468594"/>
                    <a:pt x="0" y="2360581"/>
                  </a:cubicBezTo>
                  <a:lnTo>
                    <a:pt x="0" y="2894933"/>
                  </a:lnTo>
                  <a:cubicBezTo>
                    <a:pt x="201930" y="3118104"/>
                    <a:pt x="460915" y="3286982"/>
                    <a:pt x="753428" y="3377565"/>
                  </a:cubicBezTo>
                  <a:lnTo>
                    <a:pt x="1587341" y="3377565"/>
                  </a:lnTo>
                  <a:cubicBezTo>
                    <a:pt x="1849850" y="3254312"/>
                    <a:pt x="2033492" y="2999327"/>
                    <a:pt x="2255996" y="2772823"/>
                  </a:cubicBezTo>
                  <a:cubicBezTo>
                    <a:pt x="2562892" y="2460498"/>
                    <a:pt x="2794159" y="2577084"/>
                    <a:pt x="2922270" y="2118551"/>
                  </a:cubicBezTo>
                  <a:cubicBezTo>
                    <a:pt x="3213830" y="1075182"/>
                    <a:pt x="2184654" y="0"/>
                    <a:pt x="1247966" y="0"/>
                  </a:cubicBezTo>
                  <a:close/>
                </a:path>
              </a:pathLst>
            </a:custGeom>
            <a:solidFill>
              <a:schemeClr val="bg1">
                <a:alpha val="30000"/>
              </a:schemeClr>
            </a:solid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51BA3E7A-EB58-48E8-B67C-31A7466415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6913197" y="855729"/>
              <a:ext cx="5283829" cy="6003795"/>
            </a:xfrm>
            <a:custGeom>
              <a:avLst/>
              <a:gdLst>
                <a:gd name="connsiteX0" fmla="*/ 1247966 w 2972700"/>
                <a:gd name="connsiteY0" fmla="*/ 0 h 3377755"/>
                <a:gd name="connsiteX1" fmla="*/ 0 w 2972700"/>
                <a:gd name="connsiteY1" fmla="*/ 557308 h 3377755"/>
                <a:gd name="connsiteX2" fmla="*/ 0 w 2972700"/>
                <a:gd name="connsiteY2" fmla="*/ 1245489 h 3377755"/>
                <a:gd name="connsiteX3" fmla="*/ 20288 w 2972700"/>
                <a:gd name="connsiteY3" fmla="*/ 1193387 h 3377755"/>
                <a:gd name="connsiteX4" fmla="*/ 307467 w 2972700"/>
                <a:gd name="connsiteY4" fmla="*/ 759809 h 3377755"/>
                <a:gd name="connsiteX5" fmla="*/ 1247966 w 2972700"/>
                <a:gd name="connsiteY5" fmla="*/ 362903 h 3377755"/>
                <a:gd name="connsiteX6" fmla="*/ 1814322 w 2972700"/>
                <a:gd name="connsiteY6" fmla="*/ 525780 h 3377755"/>
                <a:gd name="connsiteX7" fmla="*/ 2324005 w 2972700"/>
                <a:gd name="connsiteY7" fmla="*/ 971360 h 3377755"/>
                <a:gd name="connsiteX8" fmla="*/ 2576703 w 2972700"/>
                <a:gd name="connsiteY8" fmla="*/ 1485710 h 3377755"/>
                <a:gd name="connsiteX9" fmla="*/ 2572798 w 2972700"/>
                <a:gd name="connsiteY9" fmla="*/ 2021015 h 3377755"/>
                <a:gd name="connsiteX10" fmla="*/ 2511838 w 2972700"/>
                <a:gd name="connsiteY10" fmla="*/ 2158556 h 3377755"/>
                <a:gd name="connsiteX11" fmla="*/ 2401348 w 2972700"/>
                <a:gd name="connsiteY11" fmla="*/ 2227136 h 3377755"/>
                <a:gd name="connsiteX12" fmla="*/ 1997107 w 2972700"/>
                <a:gd name="connsiteY12" fmla="*/ 2518696 h 3377755"/>
                <a:gd name="connsiteX13" fmla="*/ 1828705 w 2972700"/>
                <a:gd name="connsiteY13" fmla="*/ 2698718 h 3377755"/>
                <a:gd name="connsiteX14" fmla="*/ 1247966 w 2972700"/>
                <a:gd name="connsiteY14" fmla="*/ 3089529 h 3377755"/>
                <a:gd name="connsiteX15" fmla="*/ 687991 w 2972700"/>
                <a:gd name="connsiteY15" fmla="*/ 2963894 h 3377755"/>
                <a:gd name="connsiteX16" fmla="*/ 243269 w 2972700"/>
                <a:gd name="connsiteY16" fmla="*/ 2622328 h 3377755"/>
                <a:gd name="connsiteX17" fmla="*/ 2477 w 2972700"/>
                <a:gd name="connsiteY17" fmla="*/ 2213610 h 3377755"/>
                <a:gd name="connsiteX18" fmla="*/ 95 w 2972700"/>
                <a:gd name="connsiteY18" fmla="*/ 2206943 h 3377755"/>
                <a:gd name="connsiteX19" fmla="*/ 95 w 2972700"/>
                <a:gd name="connsiteY19" fmla="*/ 2895124 h 3377755"/>
                <a:gd name="connsiteX20" fmla="*/ 753523 w 2972700"/>
                <a:gd name="connsiteY20" fmla="*/ 3377756 h 3377755"/>
                <a:gd name="connsiteX21" fmla="*/ 1587437 w 2972700"/>
                <a:gd name="connsiteY21" fmla="*/ 3377756 h 3377755"/>
                <a:gd name="connsiteX22" fmla="*/ 2256092 w 2972700"/>
                <a:gd name="connsiteY22" fmla="*/ 2773013 h 3377755"/>
                <a:gd name="connsiteX23" fmla="*/ 2922365 w 2972700"/>
                <a:gd name="connsiteY23" fmla="*/ 2118741 h 3377755"/>
                <a:gd name="connsiteX24" fmla="*/ 1247966 w 2972700"/>
                <a:gd name="connsiteY24" fmla="*/ 0 h 337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72700" h="3377755">
                  <a:moveTo>
                    <a:pt x="1247966" y="0"/>
                  </a:moveTo>
                  <a:cubicBezTo>
                    <a:pt x="754285" y="0"/>
                    <a:pt x="309944" y="214694"/>
                    <a:pt x="0" y="557308"/>
                  </a:cubicBezTo>
                  <a:lnTo>
                    <a:pt x="0" y="1245489"/>
                  </a:lnTo>
                  <a:cubicBezTo>
                    <a:pt x="6477" y="1228058"/>
                    <a:pt x="13145" y="1210628"/>
                    <a:pt x="20288" y="1193387"/>
                  </a:cubicBezTo>
                  <a:cubicBezTo>
                    <a:pt x="87821" y="1030891"/>
                    <a:pt x="184404" y="885063"/>
                    <a:pt x="307467" y="759809"/>
                  </a:cubicBezTo>
                  <a:cubicBezTo>
                    <a:pt x="559118" y="503873"/>
                    <a:pt x="893064" y="362903"/>
                    <a:pt x="1247966" y="362903"/>
                  </a:cubicBezTo>
                  <a:cubicBezTo>
                    <a:pt x="1428083" y="362903"/>
                    <a:pt x="1623917" y="419195"/>
                    <a:pt x="1814322" y="525780"/>
                  </a:cubicBezTo>
                  <a:cubicBezTo>
                    <a:pt x="2009394" y="634937"/>
                    <a:pt x="2185607" y="789051"/>
                    <a:pt x="2324005" y="971360"/>
                  </a:cubicBezTo>
                  <a:cubicBezTo>
                    <a:pt x="2445830" y="1131856"/>
                    <a:pt x="2533174" y="1309688"/>
                    <a:pt x="2576703" y="1485710"/>
                  </a:cubicBezTo>
                  <a:cubicBezTo>
                    <a:pt x="2622042" y="1669161"/>
                    <a:pt x="2620804" y="1849279"/>
                    <a:pt x="2572798" y="2021015"/>
                  </a:cubicBezTo>
                  <a:cubicBezTo>
                    <a:pt x="2554034" y="2088071"/>
                    <a:pt x="2532412" y="2136934"/>
                    <a:pt x="2511838" y="2158556"/>
                  </a:cubicBezTo>
                  <a:cubicBezTo>
                    <a:pt x="2493455" y="2177796"/>
                    <a:pt x="2452878" y="2199608"/>
                    <a:pt x="2401348" y="2227136"/>
                  </a:cubicBezTo>
                  <a:cubicBezTo>
                    <a:pt x="2296573" y="2283238"/>
                    <a:pt x="2153031" y="2360010"/>
                    <a:pt x="1997107" y="2518696"/>
                  </a:cubicBezTo>
                  <a:cubicBezTo>
                    <a:pt x="1937576" y="2579370"/>
                    <a:pt x="1882235" y="2640044"/>
                    <a:pt x="1828705" y="2698718"/>
                  </a:cubicBezTo>
                  <a:cubicBezTo>
                    <a:pt x="1594580" y="2955512"/>
                    <a:pt x="1462468" y="3089529"/>
                    <a:pt x="1247966" y="3089529"/>
                  </a:cubicBezTo>
                  <a:cubicBezTo>
                    <a:pt x="1052227" y="3089529"/>
                    <a:pt x="863822" y="3047238"/>
                    <a:pt x="687991" y="2963894"/>
                  </a:cubicBezTo>
                  <a:cubicBezTo>
                    <a:pt x="519684" y="2884075"/>
                    <a:pt x="365855" y="2765965"/>
                    <a:pt x="243269" y="2622328"/>
                  </a:cubicBezTo>
                  <a:cubicBezTo>
                    <a:pt x="139541" y="2500884"/>
                    <a:pt x="58484" y="2363343"/>
                    <a:pt x="2477" y="2213610"/>
                  </a:cubicBezTo>
                  <a:cubicBezTo>
                    <a:pt x="1619" y="2211419"/>
                    <a:pt x="857" y="2209133"/>
                    <a:pt x="95" y="2206943"/>
                  </a:cubicBezTo>
                  <a:lnTo>
                    <a:pt x="95" y="2895124"/>
                  </a:lnTo>
                  <a:cubicBezTo>
                    <a:pt x="202025" y="3118295"/>
                    <a:pt x="461010" y="3287173"/>
                    <a:pt x="753523" y="3377756"/>
                  </a:cubicBezTo>
                  <a:lnTo>
                    <a:pt x="1587437" y="3377756"/>
                  </a:lnTo>
                  <a:cubicBezTo>
                    <a:pt x="1849946" y="3254502"/>
                    <a:pt x="2033588" y="2999518"/>
                    <a:pt x="2256092" y="2773013"/>
                  </a:cubicBezTo>
                  <a:cubicBezTo>
                    <a:pt x="2562987" y="2460689"/>
                    <a:pt x="2794254" y="2577275"/>
                    <a:pt x="2922365" y="2118741"/>
                  </a:cubicBezTo>
                  <a:cubicBezTo>
                    <a:pt x="3213830" y="1075182"/>
                    <a:pt x="2184654" y="0"/>
                    <a:pt x="1247966" y="0"/>
                  </a:cubicBezTo>
                  <a:close/>
                </a:path>
              </a:pathLst>
            </a:custGeom>
            <a:solidFill>
              <a:schemeClr val="bg1">
                <a:alpha val="30000"/>
              </a:schemeClr>
            </a:solidFill>
            <a:ln w="9525" cap="flat">
              <a:noFill/>
              <a:prstDash val="solid"/>
              <a:miter/>
            </a:ln>
          </p:spPr>
          <p:txBody>
            <a:bodyPr rtlCol="0" anchor="ctr"/>
            <a:lstStyle/>
            <a:p>
              <a:endParaRPr lang="en-US"/>
            </a:p>
          </p:txBody>
        </p:sp>
        <p:sp useBgFill="1">
          <p:nvSpPr>
            <p:cNvPr id="119" name="Freeform: Shape 118">
              <a:extLst>
                <a:ext uri="{FF2B5EF4-FFF2-40B4-BE49-F238E27FC236}">
                  <a16:creationId xmlns:a16="http://schemas.microsoft.com/office/drawing/2014/main" id="{85A1FD08-DCDA-4E01-BB3D-303ED3136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6626306" y="695399"/>
              <a:ext cx="5570720" cy="6162601"/>
            </a:xfrm>
            <a:custGeom>
              <a:avLst/>
              <a:gdLst>
                <a:gd name="connsiteX0" fmla="*/ 1262253 w 3134106"/>
                <a:gd name="connsiteY0" fmla="*/ 0 h 3467100"/>
                <a:gd name="connsiteX1" fmla="*/ 0 w 3134106"/>
                <a:gd name="connsiteY1" fmla="*/ 482156 h 3467100"/>
                <a:gd name="connsiteX2" fmla="*/ 0 w 3134106"/>
                <a:gd name="connsiteY2" fmla="*/ 777526 h 3467100"/>
                <a:gd name="connsiteX3" fmla="*/ 106966 w 3134106"/>
                <a:gd name="connsiteY3" fmla="*/ 645319 h 3467100"/>
                <a:gd name="connsiteX4" fmla="*/ 621316 w 3134106"/>
                <a:gd name="connsiteY4" fmla="*/ 259556 h 3467100"/>
                <a:gd name="connsiteX5" fmla="*/ 658749 w 3134106"/>
                <a:gd name="connsiteY5" fmla="*/ 242888 h 3467100"/>
                <a:gd name="connsiteX6" fmla="*/ 696468 w 3134106"/>
                <a:gd name="connsiteY6" fmla="*/ 226790 h 3467100"/>
                <a:gd name="connsiteX7" fmla="*/ 734854 w 3134106"/>
                <a:gd name="connsiteY7" fmla="*/ 212217 h 3467100"/>
                <a:gd name="connsiteX8" fmla="*/ 773525 w 3134106"/>
                <a:gd name="connsiteY8" fmla="*/ 198215 h 3467100"/>
                <a:gd name="connsiteX9" fmla="*/ 812768 w 3134106"/>
                <a:gd name="connsiteY9" fmla="*/ 185642 h 3467100"/>
                <a:gd name="connsiteX10" fmla="*/ 852202 w 3134106"/>
                <a:gd name="connsiteY10" fmla="*/ 173736 h 3467100"/>
                <a:gd name="connsiteX11" fmla="*/ 892112 w 3134106"/>
                <a:gd name="connsiteY11" fmla="*/ 163354 h 3467100"/>
                <a:gd name="connsiteX12" fmla="*/ 912114 w 3134106"/>
                <a:gd name="connsiteY12" fmla="*/ 158210 h 3467100"/>
                <a:gd name="connsiteX13" fmla="*/ 922115 w 3134106"/>
                <a:gd name="connsiteY13" fmla="*/ 155639 h 3467100"/>
                <a:gd name="connsiteX14" fmla="*/ 932212 w 3134106"/>
                <a:gd name="connsiteY14" fmla="*/ 153543 h 3467100"/>
                <a:gd name="connsiteX15" fmla="*/ 1260634 w 3134106"/>
                <a:gd name="connsiteY15" fmla="*/ 117062 h 3467100"/>
                <a:gd name="connsiteX16" fmla="*/ 1587341 w 3134106"/>
                <a:gd name="connsiteY16" fmla="*/ 161544 h 3467100"/>
                <a:gd name="connsiteX17" fmla="*/ 1743647 w 3134106"/>
                <a:gd name="connsiteY17" fmla="*/ 213741 h 3467100"/>
                <a:gd name="connsiteX18" fmla="*/ 1892808 w 3134106"/>
                <a:gd name="connsiteY18" fmla="*/ 282702 h 3467100"/>
                <a:gd name="connsiteX19" fmla="*/ 2033683 w 3134106"/>
                <a:gd name="connsiteY19" fmla="*/ 365950 h 3467100"/>
                <a:gd name="connsiteX20" fmla="*/ 2165509 w 3134106"/>
                <a:gd name="connsiteY20" fmla="*/ 461677 h 3467100"/>
                <a:gd name="connsiteX21" fmla="*/ 2288286 w 3134106"/>
                <a:gd name="connsiteY21" fmla="*/ 567500 h 3467100"/>
                <a:gd name="connsiteX22" fmla="*/ 2401348 w 3134106"/>
                <a:gd name="connsiteY22" fmla="*/ 682371 h 3467100"/>
                <a:gd name="connsiteX23" fmla="*/ 2505075 w 3134106"/>
                <a:gd name="connsiteY23" fmla="*/ 804577 h 3467100"/>
                <a:gd name="connsiteX24" fmla="*/ 2598801 w 3134106"/>
                <a:gd name="connsiteY24" fmla="*/ 933355 h 3467100"/>
                <a:gd name="connsiteX25" fmla="*/ 2682240 w 3134106"/>
                <a:gd name="connsiteY25" fmla="*/ 1067943 h 3467100"/>
                <a:gd name="connsiteX26" fmla="*/ 2754725 w 3134106"/>
                <a:gd name="connsiteY26" fmla="*/ 1207770 h 3467100"/>
                <a:gd name="connsiteX27" fmla="*/ 2861596 w 3134106"/>
                <a:gd name="connsiteY27" fmla="*/ 1501140 h 3467100"/>
                <a:gd name="connsiteX28" fmla="*/ 2893314 w 3134106"/>
                <a:gd name="connsiteY28" fmla="*/ 1653254 h 3467100"/>
                <a:gd name="connsiteX29" fmla="*/ 2898743 w 3134106"/>
                <a:gd name="connsiteY29" fmla="*/ 1691640 h 3467100"/>
                <a:gd name="connsiteX30" fmla="*/ 2903220 w 3134106"/>
                <a:gd name="connsiteY30" fmla="*/ 1730216 h 3467100"/>
                <a:gd name="connsiteX31" fmla="*/ 2906840 w 3134106"/>
                <a:gd name="connsiteY31" fmla="*/ 1768888 h 3467100"/>
                <a:gd name="connsiteX32" fmla="*/ 2909221 w 3134106"/>
                <a:gd name="connsiteY32" fmla="*/ 1807655 h 3467100"/>
                <a:gd name="connsiteX33" fmla="*/ 2907506 w 3134106"/>
                <a:gd name="connsiteY33" fmla="*/ 1963007 h 3467100"/>
                <a:gd name="connsiteX34" fmla="*/ 2904458 w 3134106"/>
                <a:gd name="connsiteY34" fmla="*/ 2001869 h 3467100"/>
                <a:gd name="connsiteX35" fmla="*/ 2900267 w 3134106"/>
                <a:gd name="connsiteY35" fmla="*/ 2040636 h 3467100"/>
                <a:gd name="connsiteX36" fmla="*/ 2894648 w 3134106"/>
                <a:gd name="connsiteY36" fmla="*/ 2079308 h 3467100"/>
                <a:gd name="connsiteX37" fmla="*/ 2888075 w 3134106"/>
                <a:gd name="connsiteY37" fmla="*/ 2117884 h 3467100"/>
                <a:gd name="connsiteX38" fmla="*/ 2849785 w 3134106"/>
                <a:gd name="connsiteY38" fmla="*/ 2268855 h 3467100"/>
                <a:gd name="connsiteX39" fmla="*/ 2785491 w 3134106"/>
                <a:gd name="connsiteY39" fmla="*/ 2404777 h 3467100"/>
                <a:gd name="connsiteX40" fmla="*/ 2682049 w 3134106"/>
                <a:gd name="connsiteY40" fmla="*/ 2511647 h 3467100"/>
                <a:gd name="connsiteX41" fmla="*/ 2544318 w 3134106"/>
                <a:gd name="connsiteY41" fmla="*/ 2596229 h 3467100"/>
                <a:gd name="connsiteX42" fmla="*/ 2270474 w 3134106"/>
                <a:gd name="connsiteY42" fmla="*/ 2796349 h 3467100"/>
                <a:gd name="connsiteX43" fmla="*/ 2211896 w 3134106"/>
                <a:gd name="connsiteY43" fmla="*/ 2856357 h 3467100"/>
                <a:gd name="connsiteX44" fmla="*/ 2155127 w 3134106"/>
                <a:gd name="connsiteY44" fmla="*/ 2916936 h 3467100"/>
                <a:gd name="connsiteX45" fmla="*/ 2042636 w 3134106"/>
                <a:gd name="connsiteY45" fmla="*/ 3038094 h 3467100"/>
                <a:gd name="connsiteX46" fmla="*/ 1985963 w 3134106"/>
                <a:gd name="connsiteY46" fmla="*/ 3097721 h 3467100"/>
                <a:gd name="connsiteX47" fmla="*/ 1928051 w 3134106"/>
                <a:gd name="connsiteY47" fmla="*/ 3155728 h 3467100"/>
                <a:gd name="connsiteX48" fmla="*/ 1806702 w 3134106"/>
                <a:gd name="connsiteY48" fmla="*/ 3264313 h 3467100"/>
                <a:gd name="connsiteX49" fmla="*/ 1674400 w 3134106"/>
                <a:gd name="connsiteY49" fmla="*/ 3356134 h 3467100"/>
                <a:gd name="connsiteX50" fmla="*/ 1529906 w 3134106"/>
                <a:gd name="connsiteY50" fmla="*/ 3422333 h 3467100"/>
                <a:gd name="connsiteX51" fmla="*/ 1492187 w 3134106"/>
                <a:gd name="connsiteY51" fmla="*/ 3434048 h 3467100"/>
                <a:gd name="connsiteX52" fmla="*/ 1453896 w 3134106"/>
                <a:gd name="connsiteY52" fmla="*/ 3443669 h 3467100"/>
                <a:gd name="connsiteX53" fmla="*/ 1415129 w 3134106"/>
                <a:gd name="connsiteY53" fmla="*/ 3451003 h 3467100"/>
                <a:gd name="connsiteX54" fmla="*/ 1376077 w 3134106"/>
                <a:gd name="connsiteY54" fmla="*/ 3456241 h 3467100"/>
                <a:gd name="connsiteX55" fmla="*/ 1336834 w 3134106"/>
                <a:gd name="connsiteY55" fmla="*/ 3459480 h 3467100"/>
                <a:gd name="connsiteX56" fmla="*/ 1297496 w 3134106"/>
                <a:gd name="connsiteY56" fmla="*/ 3460718 h 3467100"/>
                <a:gd name="connsiteX57" fmla="*/ 1258062 w 3134106"/>
                <a:gd name="connsiteY57" fmla="*/ 3460052 h 3467100"/>
                <a:gd name="connsiteX58" fmla="*/ 1217676 w 3134106"/>
                <a:gd name="connsiteY58" fmla="*/ 3457480 h 3467100"/>
                <a:gd name="connsiteX59" fmla="*/ 900113 w 3134106"/>
                <a:gd name="connsiteY59" fmla="*/ 3406426 h 3467100"/>
                <a:gd name="connsiteX60" fmla="*/ 823246 w 3134106"/>
                <a:gd name="connsiteY60" fmla="*/ 3383947 h 3467100"/>
                <a:gd name="connsiteX61" fmla="*/ 747808 w 3134106"/>
                <a:gd name="connsiteY61" fmla="*/ 3357753 h 3467100"/>
                <a:gd name="connsiteX62" fmla="*/ 710660 w 3134106"/>
                <a:gd name="connsiteY62" fmla="*/ 3343370 h 3467100"/>
                <a:gd name="connsiteX63" fmla="*/ 673799 w 3134106"/>
                <a:gd name="connsiteY63" fmla="*/ 3328321 h 3467100"/>
                <a:gd name="connsiteX64" fmla="*/ 655415 w 3134106"/>
                <a:gd name="connsiteY64" fmla="*/ 3320796 h 3467100"/>
                <a:gd name="connsiteX65" fmla="*/ 637413 w 3134106"/>
                <a:gd name="connsiteY65" fmla="*/ 3312319 h 3467100"/>
                <a:gd name="connsiteX66" fmla="*/ 601409 w 3134106"/>
                <a:gd name="connsiteY66" fmla="*/ 3295460 h 3467100"/>
                <a:gd name="connsiteX67" fmla="*/ 96012 w 3134106"/>
                <a:gd name="connsiteY67" fmla="*/ 2922746 h 3467100"/>
                <a:gd name="connsiteX68" fmla="*/ 0 w 3134106"/>
                <a:gd name="connsiteY68" fmla="*/ 2808256 h 3467100"/>
                <a:gd name="connsiteX69" fmla="*/ 0 w 3134106"/>
                <a:gd name="connsiteY69" fmla="*/ 3204020 h 3467100"/>
                <a:gd name="connsiteX70" fmla="*/ 376523 w 3134106"/>
                <a:gd name="connsiteY70" fmla="*/ 3467100 h 3467100"/>
                <a:gd name="connsiteX71" fmla="*/ 2147983 w 3134106"/>
                <a:gd name="connsiteY71" fmla="*/ 3467100 h 3467100"/>
                <a:gd name="connsiteX72" fmla="*/ 3134106 w 3134106"/>
                <a:gd name="connsiteY72" fmla="*/ 1843088 h 3467100"/>
                <a:gd name="connsiteX73" fmla="*/ 1262253 w 3134106"/>
                <a:gd name="connsiteY73"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3134106" h="3467100">
                  <a:moveTo>
                    <a:pt x="1262253" y="0"/>
                  </a:moveTo>
                  <a:cubicBezTo>
                    <a:pt x="775907" y="0"/>
                    <a:pt x="332804" y="182690"/>
                    <a:pt x="0" y="482156"/>
                  </a:cubicBezTo>
                  <a:lnTo>
                    <a:pt x="0" y="777526"/>
                  </a:lnTo>
                  <a:cubicBezTo>
                    <a:pt x="33338" y="731901"/>
                    <a:pt x="68961" y="687705"/>
                    <a:pt x="106966" y="645319"/>
                  </a:cubicBezTo>
                  <a:cubicBezTo>
                    <a:pt x="248603" y="486632"/>
                    <a:pt x="423100" y="351854"/>
                    <a:pt x="621316" y="259556"/>
                  </a:cubicBezTo>
                  <a:lnTo>
                    <a:pt x="658749" y="242888"/>
                  </a:lnTo>
                  <a:cubicBezTo>
                    <a:pt x="671322" y="237458"/>
                    <a:pt x="683609" y="231362"/>
                    <a:pt x="696468" y="226790"/>
                  </a:cubicBezTo>
                  <a:lnTo>
                    <a:pt x="734854" y="212217"/>
                  </a:lnTo>
                  <a:cubicBezTo>
                    <a:pt x="747713" y="207550"/>
                    <a:pt x="760381" y="202121"/>
                    <a:pt x="773525" y="198215"/>
                  </a:cubicBezTo>
                  <a:lnTo>
                    <a:pt x="812768" y="185642"/>
                  </a:lnTo>
                  <a:cubicBezTo>
                    <a:pt x="825913" y="181547"/>
                    <a:pt x="838867" y="176879"/>
                    <a:pt x="852202" y="173736"/>
                  </a:cubicBezTo>
                  <a:lnTo>
                    <a:pt x="892112" y="163354"/>
                  </a:lnTo>
                  <a:lnTo>
                    <a:pt x="912114" y="158210"/>
                  </a:lnTo>
                  <a:lnTo>
                    <a:pt x="922115" y="155639"/>
                  </a:lnTo>
                  <a:lnTo>
                    <a:pt x="932212" y="153543"/>
                  </a:lnTo>
                  <a:cubicBezTo>
                    <a:pt x="1039749" y="129635"/>
                    <a:pt x="1150144" y="117443"/>
                    <a:pt x="1260634" y="117062"/>
                  </a:cubicBezTo>
                  <a:cubicBezTo>
                    <a:pt x="1370933" y="116967"/>
                    <a:pt x="1481138" y="132874"/>
                    <a:pt x="1587341" y="161544"/>
                  </a:cubicBezTo>
                  <a:cubicBezTo>
                    <a:pt x="1640491" y="175831"/>
                    <a:pt x="1692688" y="193358"/>
                    <a:pt x="1743647" y="213741"/>
                  </a:cubicBezTo>
                  <a:cubicBezTo>
                    <a:pt x="1794796" y="233744"/>
                    <a:pt x="1844421" y="257175"/>
                    <a:pt x="1892808" y="282702"/>
                  </a:cubicBezTo>
                  <a:cubicBezTo>
                    <a:pt x="1941290" y="308134"/>
                    <a:pt x="1988153" y="336233"/>
                    <a:pt x="2033683" y="365950"/>
                  </a:cubicBezTo>
                  <a:cubicBezTo>
                    <a:pt x="2079117" y="395954"/>
                    <a:pt x="2123027" y="428054"/>
                    <a:pt x="2165509" y="461677"/>
                  </a:cubicBezTo>
                  <a:cubicBezTo>
                    <a:pt x="2207990" y="495300"/>
                    <a:pt x="2248948" y="530733"/>
                    <a:pt x="2288286" y="567500"/>
                  </a:cubicBezTo>
                  <a:cubicBezTo>
                    <a:pt x="2327720" y="604266"/>
                    <a:pt x="2365153" y="642938"/>
                    <a:pt x="2401348" y="682371"/>
                  </a:cubicBezTo>
                  <a:cubicBezTo>
                    <a:pt x="2437543" y="721900"/>
                    <a:pt x="2472119" y="762667"/>
                    <a:pt x="2505075" y="804577"/>
                  </a:cubicBezTo>
                  <a:cubicBezTo>
                    <a:pt x="2537841" y="846677"/>
                    <a:pt x="2569369" y="889445"/>
                    <a:pt x="2598801" y="933355"/>
                  </a:cubicBezTo>
                  <a:cubicBezTo>
                    <a:pt x="2628329" y="977265"/>
                    <a:pt x="2656428" y="1022128"/>
                    <a:pt x="2682240" y="1067943"/>
                  </a:cubicBezTo>
                  <a:cubicBezTo>
                    <a:pt x="2708243" y="1113663"/>
                    <a:pt x="2732437" y="1160336"/>
                    <a:pt x="2754725" y="1207770"/>
                  </a:cubicBezTo>
                  <a:cubicBezTo>
                    <a:pt x="2799112" y="1302639"/>
                    <a:pt x="2835021" y="1400747"/>
                    <a:pt x="2861596" y="1501140"/>
                  </a:cubicBezTo>
                  <a:cubicBezTo>
                    <a:pt x="2874645" y="1551337"/>
                    <a:pt x="2885218" y="1602105"/>
                    <a:pt x="2893314" y="1653254"/>
                  </a:cubicBezTo>
                  <a:cubicBezTo>
                    <a:pt x="2895314" y="1666018"/>
                    <a:pt x="2897410" y="1678781"/>
                    <a:pt x="2898743" y="1691640"/>
                  </a:cubicBezTo>
                  <a:cubicBezTo>
                    <a:pt x="2900172" y="1704499"/>
                    <a:pt x="2902172" y="1717262"/>
                    <a:pt x="2903220" y="1730216"/>
                  </a:cubicBezTo>
                  <a:cubicBezTo>
                    <a:pt x="2904363" y="1743075"/>
                    <a:pt x="2905792" y="1755934"/>
                    <a:pt x="2906840" y="1768888"/>
                  </a:cubicBezTo>
                  <a:lnTo>
                    <a:pt x="2909221" y="1807655"/>
                  </a:lnTo>
                  <a:cubicBezTo>
                    <a:pt x="2911316" y="1859375"/>
                    <a:pt x="2911221" y="1911191"/>
                    <a:pt x="2907506" y="1963007"/>
                  </a:cubicBezTo>
                  <a:cubicBezTo>
                    <a:pt x="2906459" y="1975961"/>
                    <a:pt x="2906078" y="1988915"/>
                    <a:pt x="2904458" y="2001869"/>
                  </a:cubicBezTo>
                  <a:lnTo>
                    <a:pt x="2900267" y="2040636"/>
                  </a:lnTo>
                  <a:lnTo>
                    <a:pt x="2894648" y="2079308"/>
                  </a:lnTo>
                  <a:cubicBezTo>
                    <a:pt x="2892838" y="2092166"/>
                    <a:pt x="2890171" y="2104930"/>
                    <a:pt x="2888075" y="2117884"/>
                  </a:cubicBezTo>
                  <a:cubicBezTo>
                    <a:pt x="2878360" y="2169128"/>
                    <a:pt x="2866168" y="2220278"/>
                    <a:pt x="2849785" y="2268855"/>
                  </a:cubicBezTo>
                  <a:cubicBezTo>
                    <a:pt x="2833402" y="2317433"/>
                    <a:pt x="2813018" y="2363915"/>
                    <a:pt x="2785491" y="2404777"/>
                  </a:cubicBezTo>
                  <a:cubicBezTo>
                    <a:pt x="2758440" y="2446115"/>
                    <a:pt x="2723579" y="2481263"/>
                    <a:pt x="2682049" y="2511647"/>
                  </a:cubicBezTo>
                  <a:cubicBezTo>
                    <a:pt x="2640616" y="2542223"/>
                    <a:pt x="2592705" y="2568321"/>
                    <a:pt x="2544318" y="2596229"/>
                  </a:cubicBezTo>
                  <a:cubicBezTo>
                    <a:pt x="2446687" y="2650808"/>
                    <a:pt x="2350580" y="2716530"/>
                    <a:pt x="2270474" y="2796349"/>
                  </a:cubicBezTo>
                  <a:cubicBezTo>
                    <a:pt x="2250091" y="2816257"/>
                    <a:pt x="2230946" y="2836164"/>
                    <a:pt x="2211896" y="2856357"/>
                  </a:cubicBezTo>
                  <a:lnTo>
                    <a:pt x="2155127" y="2916936"/>
                  </a:lnTo>
                  <a:cubicBezTo>
                    <a:pt x="2117503" y="2957417"/>
                    <a:pt x="2080260" y="2998089"/>
                    <a:pt x="2042636" y="3038094"/>
                  </a:cubicBezTo>
                  <a:cubicBezTo>
                    <a:pt x="2023872" y="3058097"/>
                    <a:pt x="2005013" y="3078099"/>
                    <a:pt x="1985963" y="3097721"/>
                  </a:cubicBezTo>
                  <a:cubicBezTo>
                    <a:pt x="1966913" y="3117342"/>
                    <a:pt x="1947577" y="3136678"/>
                    <a:pt x="1928051" y="3155728"/>
                  </a:cubicBezTo>
                  <a:cubicBezTo>
                    <a:pt x="1889093" y="3193828"/>
                    <a:pt x="1848707" y="3230309"/>
                    <a:pt x="1806702" y="3264313"/>
                  </a:cubicBezTo>
                  <a:cubicBezTo>
                    <a:pt x="1764792" y="3298412"/>
                    <a:pt x="1720406" y="3329083"/>
                    <a:pt x="1674400" y="3356134"/>
                  </a:cubicBezTo>
                  <a:cubicBezTo>
                    <a:pt x="1628204" y="3382804"/>
                    <a:pt x="1579912" y="3405473"/>
                    <a:pt x="1529906" y="3422333"/>
                  </a:cubicBezTo>
                  <a:cubicBezTo>
                    <a:pt x="1517428" y="3426714"/>
                    <a:pt x="1504664" y="3430048"/>
                    <a:pt x="1492187" y="3434048"/>
                  </a:cubicBezTo>
                  <a:cubicBezTo>
                    <a:pt x="1479518" y="3437478"/>
                    <a:pt x="1466660" y="3440430"/>
                    <a:pt x="1453896" y="3443669"/>
                  </a:cubicBezTo>
                  <a:cubicBezTo>
                    <a:pt x="1440942" y="3446145"/>
                    <a:pt x="1428083" y="3448717"/>
                    <a:pt x="1415129" y="3451003"/>
                  </a:cubicBezTo>
                  <a:cubicBezTo>
                    <a:pt x="1402080" y="3452717"/>
                    <a:pt x="1389126" y="3454813"/>
                    <a:pt x="1376077" y="3456241"/>
                  </a:cubicBezTo>
                  <a:cubicBezTo>
                    <a:pt x="1362932" y="3457289"/>
                    <a:pt x="1349978" y="3458718"/>
                    <a:pt x="1336834" y="3459480"/>
                  </a:cubicBezTo>
                  <a:cubicBezTo>
                    <a:pt x="1323689" y="3459861"/>
                    <a:pt x="1310640" y="3460623"/>
                    <a:pt x="1297496" y="3460718"/>
                  </a:cubicBezTo>
                  <a:cubicBezTo>
                    <a:pt x="1284351" y="3460433"/>
                    <a:pt x="1271302" y="3460528"/>
                    <a:pt x="1258062" y="3460052"/>
                  </a:cubicBezTo>
                  <a:lnTo>
                    <a:pt x="1217676" y="3457480"/>
                  </a:lnTo>
                  <a:cubicBezTo>
                    <a:pt x="1110044" y="3450717"/>
                    <a:pt x="1003554" y="3433286"/>
                    <a:pt x="900113" y="3406426"/>
                  </a:cubicBezTo>
                  <a:lnTo>
                    <a:pt x="823246" y="3383947"/>
                  </a:lnTo>
                  <a:cubicBezTo>
                    <a:pt x="797909" y="3375660"/>
                    <a:pt x="772954" y="3366326"/>
                    <a:pt x="747808" y="3357753"/>
                  </a:cubicBezTo>
                  <a:cubicBezTo>
                    <a:pt x="735140" y="3353753"/>
                    <a:pt x="722948" y="3348323"/>
                    <a:pt x="710660" y="3343370"/>
                  </a:cubicBezTo>
                  <a:lnTo>
                    <a:pt x="673799" y="3328321"/>
                  </a:lnTo>
                  <a:lnTo>
                    <a:pt x="655415" y="3320796"/>
                  </a:lnTo>
                  <a:lnTo>
                    <a:pt x="637413" y="3312319"/>
                  </a:lnTo>
                  <a:lnTo>
                    <a:pt x="601409" y="3295460"/>
                  </a:lnTo>
                  <a:cubicBezTo>
                    <a:pt x="410909" y="3202877"/>
                    <a:pt x="238125" y="3076575"/>
                    <a:pt x="96012" y="2922746"/>
                  </a:cubicBezTo>
                  <a:cubicBezTo>
                    <a:pt x="62103" y="2886075"/>
                    <a:pt x="30194" y="2847785"/>
                    <a:pt x="0" y="2808256"/>
                  </a:cubicBezTo>
                  <a:lnTo>
                    <a:pt x="0" y="3204020"/>
                  </a:lnTo>
                  <a:cubicBezTo>
                    <a:pt x="113538" y="3306223"/>
                    <a:pt x="239935" y="3394710"/>
                    <a:pt x="376523" y="3467100"/>
                  </a:cubicBezTo>
                  <a:lnTo>
                    <a:pt x="2147983" y="3467100"/>
                  </a:lnTo>
                  <a:cubicBezTo>
                    <a:pt x="2735009" y="3156014"/>
                    <a:pt x="3134106" y="2545461"/>
                    <a:pt x="3134106" y="1843088"/>
                  </a:cubicBezTo>
                  <a:cubicBezTo>
                    <a:pt x="3134106" y="825151"/>
                    <a:pt x="2296097" y="0"/>
                    <a:pt x="1262253" y="0"/>
                  </a:cubicBezTo>
                  <a:close/>
                </a:path>
              </a:pathLst>
            </a:custGeom>
            <a:ln w="9525" cap="flat">
              <a:noFill/>
              <a:prstDash val="solid"/>
              <a:miter/>
            </a:ln>
          </p:spPr>
          <p:txBody>
            <a:bodyPr rtlCol="0" anchor="ctr"/>
            <a:lstStyle/>
            <a:p>
              <a:endParaRPr lang="en-US" dirty="0"/>
            </a:p>
          </p:txBody>
        </p:sp>
      </p:grpSp>
      <p:sp>
        <p:nvSpPr>
          <p:cNvPr id="5" name="ZoneTexte 4">
            <a:extLst>
              <a:ext uri="{FF2B5EF4-FFF2-40B4-BE49-F238E27FC236}">
                <a16:creationId xmlns:a16="http://schemas.microsoft.com/office/drawing/2014/main" id="{DE44E077-39D1-A7D6-A9BF-E4EEF605175D}"/>
              </a:ext>
            </a:extLst>
          </p:cNvPr>
          <p:cNvSpPr txBox="1"/>
          <p:nvPr/>
        </p:nvSpPr>
        <p:spPr>
          <a:xfrm>
            <a:off x="194872" y="0"/>
            <a:ext cx="524656" cy="1325563"/>
          </a:xfrm>
          <a:prstGeom prst="rect">
            <a:avLst/>
          </a:prstGeom>
          <a:solidFill>
            <a:srgbClr val="FFCC00"/>
          </a:solidFill>
        </p:spPr>
        <p:txBody>
          <a:bodyPr wrap="square" rtlCol="0">
            <a:spAutoFit/>
          </a:bodyPr>
          <a:lstStyle/>
          <a:p>
            <a:endParaRPr lang="fr-FR" dirty="0"/>
          </a:p>
        </p:txBody>
      </p:sp>
    </p:spTree>
    <p:extLst>
      <p:ext uri="{BB962C8B-B14F-4D97-AF65-F5344CB8AC3E}">
        <p14:creationId xmlns:p14="http://schemas.microsoft.com/office/powerpoint/2010/main" val="33356863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EDAAFE-D80C-5306-0247-DE4976EB10E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29EF38B-E882-85D9-CF1C-25766301EA8A}"/>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299016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3D6DF7-5EF3-1BF2-7A0B-382B29FD1D11}"/>
              </a:ext>
            </a:extLst>
          </p:cNvPr>
          <p:cNvSpPr>
            <a:spLocks noGrp="1"/>
          </p:cNvSpPr>
          <p:nvPr>
            <p:ph type="title"/>
          </p:nvPr>
        </p:nvSpPr>
        <p:spPr/>
        <p:txBody>
          <a:bodyPr/>
          <a:lstStyle/>
          <a:p>
            <a:r>
              <a:rPr lang="fr-FR" dirty="0"/>
              <a:t>Word2Vec </a:t>
            </a:r>
          </a:p>
        </p:txBody>
      </p:sp>
      <p:pic>
        <p:nvPicPr>
          <p:cNvPr id="1026" name="Picture 2" descr="word2vec">
            <a:extLst>
              <a:ext uri="{FF2B5EF4-FFF2-40B4-BE49-F238E27FC236}">
                <a16:creationId xmlns:a16="http://schemas.microsoft.com/office/drawing/2014/main" id="{07D5258A-5E99-60D0-4DAE-1C7AB3DD6AF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03421" y="2067468"/>
            <a:ext cx="6858000" cy="412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098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962EDB4-9435-D2A2-6B8D-2FF1F5DEC96A}"/>
              </a:ext>
            </a:extLst>
          </p:cNvPr>
          <p:cNvSpPr txBox="1"/>
          <p:nvPr/>
        </p:nvSpPr>
        <p:spPr>
          <a:xfrm>
            <a:off x="5500836" y="9620"/>
            <a:ext cx="6691163" cy="6858000"/>
          </a:xfrm>
          <a:prstGeom prst="rect">
            <a:avLst/>
          </a:prstGeom>
          <a:solidFill>
            <a:srgbClr val="FFCC00"/>
          </a:solidFill>
        </p:spPr>
        <p:txBody>
          <a:bodyPr wrap="square" rtlCol="0">
            <a:spAutoFit/>
          </a:bodyPr>
          <a:lstStyle/>
          <a:p>
            <a:endParaRPr lang="fr-FR" dirty="0"/>
          </a:p>
        </p:txBody>
      </p:sp>
      <p:pic>
        <p:nvPicPr>
          <p:cNvPr id="2" name="Image 1">
            <a:extLst>
              <a:ext uri="{FF2B5EF4-FFF2-40B4-BE49-F238E27FC236}">
                <a16:creationId xmlns:a16="http://schemas.microsoft.com/office/drawing/2014/main" id="{3FE5C6A9-106C-39A2-0E0C-E6ECFE75290E}"/>
              </a:ext>
            </a:extLst>
          </p:cNvPr>
          <p:cNvPicPr>
            <a:picLocks noChangeAspect="1"/>
          </p:cNvPicPr>
          <p:nvPr/>
        </p:nvPicPr>
        <p:blipFill>
          <a:blip r:embed="rId2"/>
          <a:stretch>
            <a:fillRect/>
          </a:stretch>
        </p:blipFill>
        <p:spPr>
          <a:xfrm>
            <a:off x="1596431" y="9620"/>
            <a:ext cx="2669656" cy="2270415"/>
          </a:xfrm>
          <a:prstGeom prst="rect">
            <a:avLst/>
          </a:prstGeom>
        </p:spPr>
      </p:pic>
      <p:sp>
        <p:nvSpPr>
          <p:cNvPr id="3" name="ZoneTexte 2">
            <a:extLst>
              <a:ext uri="{FF2B5EF4-FFF2-40B4-BE49-F238E27FC236}">
                <a16:creationId xmlns:a16="http://schemas.microsoft.com/office/drawing/2014/main" id="{5FF232AB-2F9E-D879-CD98-322486745D49}"/>
              </a:ext>
            </a:extLst>
          </p:cNvPr>
          <p:cNvSpPr txBox="1"/>
          <p:nvPr/>
        </p:nvSpPr>
        <p:spPr>
          <a:xfrm>
            <a:off x="6528216" y="296055"/>
            <a:ext cx="5441429" cy="841834"/>
          </a:xfrm>
          <a:prstGeom prst="rect">
            <a:avLst/>
          </a:prstGeom>
          <a:solidFill>
            <a:schemeClr val="bg1"/>
          </a:solidFill>
        </p:spPr>
        <p:txBody>
          <a:bodyPr wrap="square" rtlCol="0">
            <a:spAutoFit/>
          </a:bodyPr>
          <a:lstStyle/>
          <a:p>
            <a:pPr algn="ctr">
              <a:lnSpc>
                <a:spcPct val="90000"/>
              </a:lnSpc>
              <a:spcBef>
                <a:spcPct val="0"/>
              </a:spcBef>
            </a:pPr>
            <a:r>
              <a:rPr lang="fr-FR" dirty="0">
                <a:solidFill>
                  <a:schemeClr val="tx2">
                    <a:lumMod val="75000"/>
                    <a:lumOff val="25000"/>
                  </a:schemeClr>
                </a:solidFill>
                <a:latin typeface="+mj-lt"/>
                <a:ea typeface="+mj-ea"/>
                <a:cs typeface="+mj-cs"/>
              </a:rPr>
              <a:t>Imaginons La Poste de demain : quelles nouvelles activités aimeriez-vous que l'on développe (offres, services, actions pour l'environnement, la société...) ?</a:t>
            </a:r>
          </a:p>
        </p:txBody>
      </p:sp>
      <p:pic>
        <p:nvPicPr>
          <p:cNvPr id="3074" name="Picture 2" descr="question mark 3d black interrogation point asking sign punctuation mark ...">
            <a:extLst>
              <a:ext uri="{FF2B5EF4-FFF2-40B4-BE49-F238E27FC236}">
                <a16:creationId xmlns:a16="http://schemas.microsoft.com/office/drawing/2014/main" id="{EB9BFE8E-1EAB-7339-BD7F-AE3855E1A2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0746" y="341300"/>
            <a:ext cx="754504" cy="761728"/>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A52605F1-716A-6784-7137-1D6B9EF1E31C}"/>
              </a:ext>
            </a:extLst>
          </p:cNvPr>
          <p:cNvSpPr txBox="1"/>
          <p:nvPr/>
        </p:nvSpPr>
        <p:spPr>
          <a:xfrm>
            <a:off x="1214885" y="1827898"/>
            <a:ext cx="3432748" cy="369332"/>
          </a:xfrm>
          <a:prstGeom prst="rect">
            <a:avLst/>
          </a:prstGeom>
          <a:noFill/>
        </p:spPr>
        <p:txBody>
          <a:bodyPr wrap="square" rtlCol="0">
            <a:spAutoFit/>
          </a:bodyPr>
          <a:lstStyle/>
          <a:p>
            <a:r>
              <a:rPr lang="fr-FR" dirty="0"/>
              <a:t>Les consultations des citoyens </a:t>
            </a:r>
          </a:p>
        </p:txBody>
      </p:sp>
      <p:sp>
        <p:nvSpPr>
          <p:cNvPr id="12" name="ZoneTexte 11">
            <a:extLst>
              <a:ext uri="{FF2B5EF4-FFF2-40B4-BE49-F238E27FC236}">
                <a16:creationId xmlns:a16="http://schemas.microsoft.com/office/drawing/2014/main" id="{191B3F9F-7A97-414C-C4DC-3A79DF851440}"/>
              </a:ext>
            </a:extLst>
          </p:cNvPr>
          <p:cNvSpPr txBox="1"/>
          <p:nvPr/>
        </p:nvSpPr>
        <p:spPr>
          <a:xfrm>
            <a:off x="5957327" y="5409567"/>
            <a:ext cx="6234673" cy="923330"/>
          </a:xfrm>
          <a:prstGeom prst="rect">
            <a:avLst/>
          </a:prstGeom>
          <a:noFill/>
        </p:spPr>
        <p:txBody>
          <a:bodyPr wrap="square" rtlCol="0">
            <a:spAutoFit/>
          </a:bodyPr>
          <a:lstStyle/>
          <a:p>
            <a:r>
              <a:rPr lang="fr-FR" b="1" dirty="0"/>
              <a:t>Demande de la direction marketing : </a:t>
            </a:r>
          </a:p>
          <a:p>
            <a:r>
              <a:rPr lang="fr-FR" dirty="0"/>
              <a:t>“Quelles actions mettre en œuvre pour satisfaire et développer notre clientèle ?” </a:t>
            </a:r>
          </a:p>
        </p:txBody>
      </p:sp>
      <p:pic>
        <p:nvPicPr>
          <p:cNvPr id="8" name="Image 7">
            <a:extLst>
              <a:ext uri="{FF2B5EF4-FFF2-40B4-BE49-F238E27FC236}">
                <a16:creationId xmlns:a16="http://schemas.microsoft.com/office/drawing/2014/main" id="{62251E29-F96E-EF3C-4B85-A2A31D617716}"/>
              </a:ext>
            </a:extLst>
          </p:cNvPr>
          <p:cNvPicPr>
            <a:picLocks noChangeAspect="1"/>
          </p:cNvPicPr>
          <p:nvPr/>
        </p:nvPicPr>
        <p:blipFill>
          <a:blip r:embed="rId4"/>
          <a:stretch>
            <a:fillRect/>
          </a:stretch>
        </p:blipFill>
        <p:spPr>
          <a:xfrm>
            <a:off x="5957327" y="1293703"/>
            <a:ext cx="6012318" cy="3614053"/>
          </a:xfrm>
          <a:prstGeom prst="rect">
            <a:avLst/>
          </a:prstGeom>
        </p:spPr>
      </p:pic>
      <p:pic>
        <p:nvPicPr>
          <p:cNvPr id="10" name="Image 9">
            <a:extLst>
              <a:ext uri="{FF2B5EF4-FFF2-40B4-BE49-F238E27FC236}">
                <a16:creationId xmlns:a16="http://schemas.microsoft.com/office/drawing/2014/main" id="{1F54B2D6-E073-C24E-C9CF-58603A112374}"/>
              </a:ext>
            </a:extLst>
          </p:cNvPr>
          <p:cNvPicPr>
            <a:picLocks noChangeAspect="1"/>
          </p:cNvPicPr>
          <p:nvPr/>
        </p:nvPicPr>
        <p:blipFill>
          <a:blip r:embed="rId5"/>
          <a:stretch>
            <a:fillRect/>
          </a:stretch>
        </p:blipFill>
        <p:spPr>
          <a:xfrm>
            <a:off x="525747" y="2670653"/>
            <a:ext cx="4746844" cy="3761874"/>
          </a:xfrm>
          <a:prstGeom prst="rect">
            <a:avLst/>
          </a:prstGeom>
        </p:spPr>
      </p:pic>
    </p:spTree>
    <p:extLst>
      <p:ext uri="{BB962C8B-B14F-4D97-AF65-F5344CB8AC3E}">
        <p14:creationId xmlns:p14="http://schemas.microsoft.com/office/powerpoint/2010/main" val="17071433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0AE4BB-CA35-92FD-6F1F-0AA5B43AEBF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57BCD4A7-B926-E169-319F-83D3E03480D7}"/>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22871815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337BC7-AA5F-8598-ACF3-9CC3CE71C3CD}"/>
              </a:ext>
            </a:extLst>
          </p:cNvPr>
          <p:cNvSpPr>
            <a:spLocks noGrp="1"/>
          </p:cNvSpPr>
          <p:nvPr>
            <p:ph type="title"/>
          </p:nvPr>
        </p:nvSpPr>
        <p:spPr>
          <a:xfrm>
            <a:off x="76136" y="1195998"/>
            <a:ext cx="4026568" cy="1325563"/>
          </a:xfrm>
        </p:spPr>
        <p:txBody>
          <a:bodyPr>
            <a:noAutofit/>
          </a:bodyPr>
          <a:lstStyle/>
          <a:p>
            <a:r>
              <a:rPr lang="fr-FR" sz="2400" b="1" i="0" dirty="0">
                <a:solidFill>
                  <a:srgbClr val="0D0D0D"/>
                </a:solidFill>
                <a:effectLst/>
                <a:highlight>
                  <a:srgbClr val="FFFFFF"/>
                </a:highlight>
                <a:latin typeface="Söhne"/>
              </a:rPr>
              <a:t>Répartition Thématique des Termes : Analyse t-SNE des Données Textuelles</a:t>
            </a:r>
            <a:endParaRPr lang="fr-FR" sz="2400" dirty="0"/>
          </a:p>
        </p:txBody>
      </p:sp>
      <p:pic>
        <p:nvPicPr>
          <p:cNvPr id="5" name="Espace réservé du contenu 4" descr="Une image contenant texte, écriture manuscrite, Police, capture d’écran&#10;&#10;Description générée automatiquement">
            <a:extLst>
              <a:ext uri="{FF2B5EF4-FFF2-40B4-BE49-F238E27FC236}">
                <a16:creationId xmlns:a16="http://schemas.microsoft.com/office/drawing/2014/main" id="{2F2A4A91-AD77-6A5C-D678-A74A08811D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27069" y="-657726"/>
            <a:ext cx="8876730" cy="7688013"/>
          </a:xfrm>
        </p:spPr>
      </p:pic>
      <p:sp>
        <p:nvSpPr>
          <p:cNvPr id="6" name="Ellipse 5">
            <a:extLst>
              <a:ext uri="{FF2B5EF4-FFF2-40B4-BE49-F238E27FC236}">
                <a16:creationId xmlns:a16="http://schemas.microsoft.com/office/drawing/2014/main" id="{2E7BD2FA-DC4F-A360-3DFF-C02BD3A8C1FF}"/>
              </a:ext>
            </a:extLst>
          </p:cNvPr>
          <p:cNvSpPr/>
          <p:nvPr/>
        </p:nvSpPr>
        <p:spPr>
          <a:xfrm>
            <a:off x="7000407" y="0"/>
            <a:ext cx="3537678" cy="1690688"/>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9" name="Ellipse 8">
            <a:extLst>
              <a:ext uri="{FF2B5EF4-FFF2-40B4-BE49-F238E27FC236}">
                <a16:creationId xmlns:a16="http://schemas.microsoft.com/office/drawing/2014/main" id="{A276E395-D6DB-C7EF-EC69-6761DD9E97DD}"/>
              </a:ext>
            </a:extLst>
          </p:cNvPr>
          <p:cNvSpPr/>
          <p:nvPr/>
        </p:nvSpPr>
        <p:spPr>
          <a:xfrm>
            <a:off x="8769246" y="1538945"/>
            <a:ext cx="2593299" cy="1528997"/>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10" name="Ellipse 9">
            <a:extLst>
              <a:ext uri="{FF2B5EF4-FFF2-40B4-BE49-F238E27FC236}">
                <a16:creationId xmlns:a16="http://schemas.microsoft.com/office/drawing/2014/main" id="{CE32C443-0788-F156-9AD1-71973A3F0703}"/>
              </a:ext>
            </a:extLst>
          </p:cNvPr>
          <p:cNvSpPr/>
          <p:nvPr/>
        </p:nvSpPr>
        <p:spPr>
          <a:xfrm>
            <a:off x="9598701" y="3842388"/>
            <a:ext cx="2593299" cy="1823894"/>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11" name="Ellipse 10">
            <a:extLst>
              <a:ext uri="{FF2B5EF4-FFF2-40B4-BE49-F238E27FC236}">
                <a16:creationId xmlns:a16="http://schemas.microsoft.com/office/drawing/2014/main" id="{65B32710-7FA8-EDE7-B793-5909A3CBC207}"/>
              </a:ext>
            </a:extLst>
          </p:cNvPr>
          <p:cNvSpPr/>
          <p:nvPr/>
        </p:nvSpPr>
        <p:spPr>
          <a:xfrm>
            <a:off x="6295869" y="4187161"/>
            <a:ext cx="2248524" cy="1823894"/>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16" name="Ellipse 15">
            <a:extLst>
              <a:ext uri="{FF2B5EF4-FFF2-40B4-BE49-F238E27FC236}">
                <a16:creationId xmlns:a16="http://schemas.microsoft.com/office/drawing/2014/main" id="{72C63E1B-11A8-711C-B495-4C9AE847D52D}"/>
              </a:ext>
            </a:extLst>
          </p:cNvPr>
          <p:cNvSpPr/>
          <p:nvPr/>
        </p:nvSpPr>
        <p:spPr>
          <a:xfrm>
            <a:off x="5456420" y="1858780"/>
            <a:ext cx="2428407" cy="1992091"/>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17" name="Ellipse 16">
            <a:extLst>
              <a:ext uri="{FF2B5EF4-FFF2-40B4-BE49-F238E27FC236}">
                <a16:creationId xmlns:a16="http://schemas.microsoft.com/office/drawing/2014/main" id="{E29AC339-D9FD-C8DD-7128-FB3D965A0EBF}"/>
              </a:ext>
            </a:extLst>
          </p:cNvPr>
          <p:cNvSpPr/>
          <p:nvPr/>
        </p:nvSpPr>
        <p:spPr>
          <a:xfrm>
            <a:off x="4224729" y="3532535"/>
            <a:ext cx="2428407" cy="1992091"/>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18" name="Titre 1">
            <a:extLst>
              <a:ext uri="{FF2B5EF4-FFF2-40B4-BE49-F238E27FC236}">
                <a16:creationId xmlns:a16="http://schemas.microsoft.com/office/drawing/2014/main" id="{110F8AFD-A821-2AD3-67CF-53564EA5CE5D}"/>
              </a:ext>
            </a:extLst>
          </p:cNvPr>
          <p:cNvSpPr txBox="1">
            <a:spLocks/>
          </p:cNvSpPr>
          <p:nvPr/>
        </p:nvSpPr>
        <p:spPr>
          <a:xfrm>
            <a:off x="0" y="3179606"/>
            <a:ext cx="402656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r>
              <a:rPr lang="fr-FR" sz="2000" dirty="0">
                <a:highlight>
                  <a:srgbClr val="FFFFFF"/>
                </a:highlight>
                <a:latin typeface="+mn-lt"/>
                <a:ea typeface="+mn-ea"/>
                <a:cs typeface="+mn-cs"/>
              </a:rPr>
              <a:t>Les mots proches dans l'espace graphique partagent des contextes similaires, permettant de détecter des clusters de sujets pertinents </a:t>
            </a:r>
          </a:p>
        </p:txBody>
      </p:sp>
      <p:sp>
        <p:nvSpPr>
          <p:cNvPr id="19" name="ZoneTexte 18">
            <a:extLst>
              <a:ext uri="{FF2B5EF4-FFF2-40B4-BE49-F238E27FC236}">
                <a16:creationId xmlns:a16="http://schemas.microsoft.com/office/drawing/2014/main" id="{B9CE1DB2-3591-C093-932B-FDD6CAF15785}"/>
              </a:ext>
            </a:extLst>
          </p:cNvPr>
          <p:cNvSpPr txBox="1"/>
          <p:nvPr/>
        </p:nvSpPr>
        <p:spPr>
          <a:xfrm>
            <a:off x="284813" y="0"/>
            <a:ext cx="544553" cy="1195998"/>
          </a:xfrm>
          <a:prstGeom prst="rect">
            <a:avLst/>
          </a:prstGeom>
          <a:solidFill>
            <a:srgbClr val="FFCC00"/>
          </a:solidFill>
        </p:spPr>
        <p:txBody>
          <a:bodyPr wrap="square" rtlCol="0">
            <a:spAutoFit/>
          </a:bodyPr>
          <a:lstStyle/>
          <a:p>
            <a:endParaRPr lang="fr-FR" dirty="0"/>
          </a:p>
        </p:txBody>
      </p:sp>
      <p:pic>
        <p:nvPicPr>
          <p:cNvPr id="20" name="Espace réservé du contenu 4" descr="Une image contenant texte, écriture manuscrite, Police, capture d’écran&#10;&#10;Description générée automatiquement">
            <a:extLst>
              <a:ext uri="{FF2B5EF4-FFF2-40B4-BE49-F238E27FC236}">
                <a16:creationId xmlns:a16="http://schemas.microsoft.com/office/drawing/2014/main" id="{CF7F745C-9324-BB42-443E-A100E2159E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4556" y="-681138"/>
            <a:ext cx="8876730" cy="7688013"/>
          </a:xfrm>
          <a:prstGeom prst="rect">
            <a:avLst/>
          </a:prstGeom>
        </p:spPr>
      </p:pic>
      <p:sp>
        <p:nvSpPr>
          <p:cNvPr id="21" name="Ellipse 20">
            <a:extLst>
              <a:ext uri="{FF2B5EF4-FFF2-40B4-BE49-F238E27FC236}">
                <a16:creationId xmlns:a16="http://schemas.microsoft.com/office/drawing/2014/main" id="{8271BACF-122E-E043-3114-D2CC37D323A3}"/>
              </a:ext>
            </a:extLst>
          </p:cNvPr>
          <p:cNvSpPr/>
          <p:nvPr/>
        </p:nvSpPr>
        <p:spPr>
          <a:xfrm>
            <a:off x="4242216" y="3509123"/>
            <a:ext cx="2428407" cy="1992091"/>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107210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 name="Rectangle 102">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7" name="Rectangle 106">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ZoneTexte 4">
            <a:extLst>
              <a:ext uri="{FF2B5EF4-FFF2-40B4-BE49-F238E27FC236}">
                <a16:creationId xmlns:a16="http://schemas.microsoft.com/office/drawing/2014/main" id="{DE44E077-39D1-A7D6-A9BF-E4EEF605175D}"/>
              </a:ext>
            </a:extLst>
          </p:cNvPr>
          <p:cNvSpPr txBox="1"/>
          <p:nvPr/>
        </p:nvSpPr>
        <p:spPr>
          <a:xfrm>
            <a:off x="194872" y="0"/>
            <a:ext cx="524656" cy="1325563"/>
          </a:xfrm>
          <a:prstGeom prst="rect">
            <a:avLst/>
          </a:prstGeom>
          <a:solidFill>
            <a:srgbClr val="FFCC00"/>
          </a:solidFill>
        </p:spPr>
        <p:txBody>
          <a:bodyPr wrap="square" rtlCol="0">
            <a:spAutoFit/>
          </a:bodyPr>
          <a:lstStyle/>
          <a:p>
            <a:endParaRPr lang="fr-FR" dirty="0"/>
          </a:p>
        </p:txBody>
      </p:sp>
      <p:sp>
        <p:nvSpPr>
          <p:cNvPr id="10" name="Titre 1">
            <a:extLst>
              <a:ext uri="{FF2B5EF4-FFF2-40B4-BE49-F238E27FC236}">
                <a16:creationId xmlns:a16="http://schemas.microsoft.com/office/drawing/2014/main" id="{80EB31A4-4D65-6257-B5A5-83AC8B44CF44}"/>
              </a:ext>
            </a:extLst>
          </p:cNvPr>
          <p:cNvSpPr>
            <a:spLocks noGrp="1"/>
          </p:cNvSpPr>
          <p:nvPr>
            <p:ph type="title"/>
          </p:nvPr>
        </p:nvSpPr>
        <p:spPr>
          <a:xfrm>
            <a:off x="76136" y="1195998"/>
            <a:ext cx="4026568" cy="1325563"/>
          </a:xfrm>
        </p:spPr>
        <p:txBody>
          <a:bodyPr>
            <a:noAutofit/>
          </a:bodyPr>
          <a:lstStyle/>
          <a:p>
            <a:r>
              <a:rPr lang="fr-FR" sz="2400" b="1" i="0" dirty="0">
                <a:solidFill>
                  <a:srgbClr val="0D0D0D"/>
                </a:solidFill>
                <a:effectLst/>
                <a:highlight>
                  <a:srgbClr val="FFFFFF"/>
                </a:highlight>
                <a:latin typeface="Söhne"/>
              </a:rPr>
              <a:t>Répartition Thématique des Termes : Analyse t-SNE des Données Textuelles</a:t>
            </a:r>
            <a:endParaRPr lang="fr-FR" sz="2400" dirty="0"/>
          </a:p>
        </p:txBody>
      </p:sp>
      <p:pic>
        <p:nvPicPr>
          <p:cNvPr id="11" name="Espace réservé du contenu 4" descr="Une image contenant texte, écriture manuscrite, Police, capture d’écran&#10;&#10;Description générée automatiquement">
            <a:extLst>
              <a:ext uri="{FF2B5EF4-FFF2-40B4-BE49-F238E27FC236}">
                <a16:creationId xmlns:a16="http://schemas.microsoft.com/office/drawing/2014/main" id="{CE77AEF4-71A6-73EA-09F4-77AE9CC55B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38048" y="426569"/>
            <a:ext cx="8430810" cy="6385710"/>
          </a:xfrm>
        </p:spPr>
      </p:pic>
      <p:sp>
        <p:nvSpPr>
          <p:cNvPr id="12" name="Ellipse 11">
            <a:extLst>
              <a:ext uri="{FF2B5EF4-FFF2-40B4-BE49-F238E27FC236}">
                <a16:creationId xmlns:a16="http://schemas.microsoft.com/office/drawing/2014/main" id="{FAE86F2E-AFB4-150A-FD60-E533055CF5E7}"/>
              </a:ext>
            </a:extLst>
          </p:cNvPr>
          <p:cNvSpPr/>
          <p:nvPr/>
        </p:nvSpPr>
        <p:spPr>
          <a:xfrm>
            <a:off x="7000407" y="0"/>
            <a:ext cx="3537678" cy="1690688"/>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13" name="Ellipse 12">
            <a:extLst>
              <a:ext uri="{FF2B5EF4-FFF2-40B4-BE49-F238E27FC236}">
                <a16:creationId xmlns:a16="http://schemas.microsoft.com/office/drawing/2014/main" id="{2789AE35-9F6A-C099-71A3-7C0A6F6F399B}"/>
              </a:ext>
            </a:extLst>
          </p:cNvPr>
          <p:cNvSpPr/>
          <p:nvPr/>
        </p:nvSpPr>
        <p:spPr>
          <a:xfrm>
            <a:off x="8769246" y="1538945"/>
            <a:ext cx="2593299" cy="1528997"/>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14" name="Ellipse 13">
            <a:extLst>
              <a:ext uri="{FF2B5EF4-FFF2-40B4-BE49-F238E27FC236}">
                <a16:creationId xmlns:a16="http://schemas.microsoft.com/office/drawing/2014/main" id="{BDECB426-C1A6-CAAF-6F58-F3F0AF76C0D2}"/>
              </a:ext>
            </a:extLst>
          </p:cNvPr>
          <p:cNvSpPr/>
          <p:nvPr/>
        </p:nvSpPr>
        <p:spPr>
          <a:xfrm>
            <a:off x="9598701" y="3842388"/>
            <a:ext cx="2593299" cy="1823894"/>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15" name="Ellipse 14">
            <a:extLst>
              <a:ext uri="{FF2B5EF4-FFF2-40B4-BE49-F238E27FC236}">
                <a16:creationId xmlns:a16="http://schemas.microsoft.com/office/drawing/2014/main" id="{72D64AC8-CFB0-3775-6772-028BE38EFE59}"/>
              </a:ext>
            </a:extLst>
          </p:cNvPr>
          <p:cNvSpPr/>
          <p:nvPr/>
        </p:nvSpPr>
        <p:spPr>
          <a:xfrm>
            <a:off x="6295869" y="4187161"/>
            <a:ext cx="2248524" cy="1823894"/>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16" name="Ellipse 15">
            <a:extLst>
              <a:ext uri="{FF2B5EF4-FFF2-40B4-BE49-F238E27FC236}">
                <a16:creationId xmlns:a16="http://schemas.microsoft.com/office/drawing/2014/main" id="{9E0D869F-8F0E-0D07-E59E-044BEE3E00AA}"/>
              </a:ext>
            </a:extLst>
          </p:cNvPr>
          <p:cNvSpPr/>
          <p:nvPr/>
        </p:nvSpPr>
        <p:spPr>
          <a:xfrm>
            <a:off x="5456420" y="1858780"/>
            <a:ext cx="2428407" cy="1992091"/>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17" name="Ellipse 16">
            <a:extLst>
              <a:ext uri="{FF2B5EF4-FFF2-40B4-BE49-F238E27FC236}">
                <a16:creationId xmlns:a16="http://schemas.microsoft.com/office/drawing/2014/main" id="{62850901-09B3-C0C9-1187-1B796647B089}"/>
              </a:ext>
            </a:extLst>
          </p:cNvPr>
          <p:cNvSpPr/>
          <p:nvPr/>
        </p:nvSpPr>
        <p:spPr>
          <a:xfrm>
            <a:off x="4224729" y="3532535"/>
            <a:ext cx="2428407" cy="1992091"/>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18" name="Titre 1">
            <a:extLst>
              <a:ext uri="{FF2B5EF4-FFF2-40B4-BE49-F238E27FC236}">
                <a16:creationId xmlns:a16="http://schemas.microsoft.com/office/drawing/2014/main" id="{D68410F1-EEF5-DE51-B06E-1D28C765009A}"/>
              </a:ext>
            </a:extLst>
          </p:cNvPr>
          <p:cNvSpPr txBox="1">
            <a:spLocks/>
          </p:cNvSpPr>
          <p:nvPr/>
        </p:nvSpPr>
        <p:spPr>
          <a:xfrm>
            <a:off x="0" y="3179606"/>
            <a:ext cx="402656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r>
              <a:rPr lang="fr-FR" sz="2000" dirty="0">
                <a:highlight>
                  <a:srgbClr val="FFFFFF"/>
                </a:highlight>
                <a:latin typeface="+mn-lt"/>
                <a:ea typeface="+mn-ea"/>
                <a:cs typeface="+mn-cs"/>
              </a:rPr>
              <a:t>Les mots proches dans l'espace graphique partagent des contextes similaires, permettant de détecter des clusters de sujets pertinents </a:t>
            </a:r>
          </a:p>
        </p:txBody>
      </p:sp>
      <p:sp>
        <p:nvSpPr>
          <p:cNvPr id="19" name="ZoneTexte 18">
            <a:extLst>
              <a:ext uri="{FF2B5EF4-FFF2-40B4-BE49-F238E27FC236}">
                <a16:creationId xmlns:a16="http://schemas.microsoft.com/office/drawing/2014/main" id="{07BCFE81-BDAB-8891-B9A7-CC8E43FBF481}"/>
              </a:ext>
            </a:extLst>
          </p:cNvPr>
          <p:cNvSpPr txBox="1"/>
          <p:nvPr/>
        </p:nvSpPr>
        <p:spPr>
          <a:xfrm>
            <a:off x="284813" y="0"/>
            <a:ext cx="544553" cy="1195998"/>
          </a:xfrm>
          <a:prstGeom prst="rect">
            <a:avLst/>
          </a:prstGeom>
          <a:solidFill>
            <a:srgbClr val="FFCC00"/>
          </a:solidFill>
        </p:spPr>
        <p:txBody>
          <a:bodyPr wrap="square" rtlCol="0">
            <a:spAutoFit/>
          </a:bodyPr>
          <a:lstStyle/>
          <a:p>
            <a:endParaRPr lang="fr-FR" dirty="0"/>
          </a:p>
        </p:txBody>
      </p:sp>
    </p:spTree>
    <p:extLst>
      <p:ext uri="{BB962C8B-B14F-4D97-AF65-F5344CB8AC3E}">
        <p14:creationId xmlns:p14="http://schemas.microsoft.com/office/powerpoint/2010/main" val="12388660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F90C2C-00A7-E440-1D34-799624CCFA35}"/>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4834AB64-AFCD-5D86-6EB2-2606659FA975}"/>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26143710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63DDB9-462A-C731-EE20-CD77E55EA159}"/>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8AE0665-F3D1-BCD5-963F-B3CC528B7ACD}"/>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5237635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2A41E5-FCCF-6575-E58A-008E87C6F14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CB7965D-CF94-C71A-DA4A-6F89CDA2304A}"/>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2707925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175778-AB3B-CCA9-7B07-F1AD9C18FF0E}"/>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044E993-9452-CDBC-634C-48E01F22FD9E}"/>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9491134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4" name="Rectangle 123">
            <a:extLst>
              <a:ext uri="{FF2B5EF4-FFF2-40B4-BE49-F238E27FC236}">
                <a16:creationId xmlns:a16="http://schemas.microsoft.com/office/drawing/2014/main" id="{74B0B678-CD10-4371-96E5-2706F4579F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4" name="Group 125">
            <a:extLst>
              <a:ext uri="{FF2B5EF4-FFF2-40B4-BE49-F238E27FC236}">
                <a16:creationId xmlns:a16="http://schemas.microsoft.com/office/drawing/2014/main" id="{A9270323-9616-4384-857D-E86B78272E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27" name="Rectangle 126">
              <a:extLst>
                <a:ext uri="{FF2B5EF4-FFF2-40B4-BE49-F238E27FC236}">
                  <a16:creationId xmlns:a16="http://schemas.microsoft.com/office/drawing/2014/main" id="{8A3838D5-9565-4601-BAC3-D1B5BDB80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3349A4B8-3246-4579-922E-FE1155C7F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0" name="Rectangle 129">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B121184-8624-2D2C-E7D2-F5F3C43E3F02}"/>
              </a:ext>
            </a:extLst>
          </p:cNvPr>
          <p:cNvSpPr>
            <a:spLocks noGrp="1"/>
          </p:cNvSpPr>
          <p:nvPr>
            <p:ph type="title"/>
          </p:nvPr>
        </p:nvSpPr>
        <p:spPr>
          <a:xfrm>
            <a:off x="3069030" y="238716"/>
            <a:ext cx="7469055" cy="1169585"/>
          </a:xfrm>
        </p:spPr>
        <p:txBody>
          <a:bodyPr vert="horz" lIns="91440" tIns="45720" rIns="91440" bIns="45720" rtlCol="0" anchor="b">
            <a:normAutofit/>
          </a:bodyPr>
          <a:lstStyle/>
          <a:p>
            <a:r>
              <a:rPr lang="en-US" sz="3100" b="1" i="1" dirty="0" err="1">
                <a:highlight>
                  <a:srgbClr val="FFFFFF"/>
                </a:highlight>
              </a:rPr>
              <a:t>Analyse</a:t>
            </a:r>
            <a:r>
              <a:rPr lang="en-US" sz="3100" b="1" i="1" dirty="0">
                <a:highlight>
                  <a:srgbClr val="FFFFFF"/>
                </a:highlight>
              </a:rPr>
              <a:t> des </a:t>
            </a:r>
            <a:r>
              <a:rPr lang="en-US" sz="3100" b="1" i="1" dirty="0" err="1">
                <a:highlight>
                  <a:srgbClr val="FFFFFF"/>
                </a:highlight>
              </a:rPr>
              <a:t>Fréquences</a:t>
            </a:r>
            <a:r>
              <a:rPr lang="en-US" sz="3100" b="1" i="1" dirty="0">
                <a:highlight>
                  <a:srgbClr val="FFFFFF"/>
                </a:highlight>
              </a:rPr>
              <a:t> des Termes et Expressions </a:t>
            </a:r>
            <a:r>
              <a:rPr lang="en-US" sz="3100" b="1" i="1" dirty="0" err="1">
                <a:highlight>
                  <a:srgbClr val="FFFFFF"/>
                </a:highlight>
              </a:rPr>
              <a:t>Clés</a:t>
            </a:r>
            <a:endParaRPr lang="en-US" sz="3100" b="1" i="1" dirty="0">
              <a:highlight>
                <a:srgbClr val="FFFFFF"/>
              </a:highlight>
            </a:endParaRPr>
          </a:p>
        </p:txBody>
      </p:sp>
      <p:sp>
        <p:nvSpPr>
          <p:cNvPr id="140" name="Rectangle 139">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57331" y="2188548"/>
            <a:ext cx="5041025"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ZoneTexte 4">
            <a:extLst>
              <a:ext uri="{FF2B5EF4-FFF2-40B4-BE49-F238E27FC236}">
                <a16:creationId xmlns:a16="http://schemas.microsoft.com/office/drawing/2014/main" id="{DE44E077-39D1-A7D6-A9BF-E4EEF605175D}"/>
              </a:ext>
            </a:extLst>
          </p:cNvPr>
          <p:cNvSpPr txBox="1"/>
          <p:nvPr/>
        </p:nvSpPr>
        <p:spPr>
          <a:xfrm>
            <a:off x="194872" y="0"/>
            <a:ext cx="524656" cy="1325563"/>
          </a:xfrm>
          <a:prstGeom prst="rect">
            <a:avLst/>
          </a:prstGeom>
          <a:solidFill>
            <a:srgbClr val="FFCC00"/>
          </a:solidFill>
        </p:spPr>
        <p:txBody>
          <a:bodyPr wrap="square" rtlCol="0">
            <a:spAutoFit/>
          </a:bodyPr>
          <a:lstStyle/>
          <a:p>
            <a:endParaRPr lang="fr-FR" dirty="0"/>
          </a:p>
        </p:txBody>
      </p:sp>
    </p:spTree>
    <p:extLst>
      <p:ext uri="{BB962C8B-B14F-4D97-AF65-F5344CB8AC3E}">
        <p14:creationId xmlns:p14="http://schemas.microsoft.com/office/powerpoint/2010/main" val="32452717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4" name="Rectangle 123">
            <a:extLst>
              <a:ext uri="{FF2B5EF4-FFF2-40B4-BE49-F238E27FC236}">
                <a16:creationId xmlns:a16="http://schemas.microsoft.com/office/drawing/2014/main" id="{74B0B678-CD10-4371-96E5-2706F4579F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4" name="Group 125">
            <a:extLst>
              <a:ext uri="{FF2B5EF4-FFF2-40B4-BE49-F238E27FC236}">
                <a16:creationId xmlns:a16="http://schemas.microsoft.com/office/drawing/2014/main" id="{A9270323-9616-4384-857D-E86B78272E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27" name="Rectangle 126">
              <a:extLst>
                <a:ext uri="{FF2B5EF4-FFF2-40B4-BE49-F238E27FC236}">
                  <a16:creationId xmlns:a16="http://schemas.microsoft.com/office/drawing/2014/main" id="{8A3838D5-9565-4601-BAC3-D1B5BDB80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3349A4B8-3246-4579-922E-FE1155C7F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0" name="Rectangle 129">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B121184-8624-2D2C-E7D2-F5F3C43E3F02}"/>
              </a:ext>
            </a:extLst>
          </p:cNvPr>
          <p:cNvSpPr>
            <a:spLocks noGrp="1"/>
          </p:cNvSpPr>
          <p:nvPr>
            <p:ph type="title"/>
          </p:nvPr>
        </p:nvSpPr>
        <p:spPr>
          <a:xfrm>
            <a:off x="5867475" y="847827"/>
            <a:ext cx="5408813" cy="1169585"/>
          </a:xfrm>
        </p:spPr>
        <p:txBody>
          <a:bodyPr vert="horz" lIns="91440" tIns="45720" rIns="91440" bIns="45720" rtlCol="0" anchor="b">
            <a:normAutofit/>
          </a:bodyPr>
          <a:lstStyle/>
          <a:p>
            <a:r>
              <a:rPr lang="en-US" sz="3100" b="1" i="1">
                <a:highlight>
                  <a:srgbClr val="FFFFFF"/>
                </a:highlight>
              </a:rPr>
              <a:t>Analyse des Fréquences des Termes et Expressions Clés</a:t>
            </a:r>
          </a:p>
        </p:txBody>
      </p:sp>
      <p:pic>
        <p:nvPicPr>
          <p:cNvPr id="4" name="Image 3" descr="Une image contenant texte, diagramme, Tracé, capture d’écran&#10;&#10;Description générée automatiquement">
            <a:extLst>
              <a:ext uri="{FF2B5EF4-FFF2-40B4-BE49-F238E27FC236}">
                <a16:creationId xmlns:a16="http://schemas.microsoft.com/office/drawing/2014/main" id="{335B1C68-2231-62D4-A14D-BE05786AEB72}"/>
              </a:ext>
            </a:extLst>
          </p:cNvPr>
          <p:cNvPicPr>
            <a:picLocks noChangeAspect="1"/>
          </p:cNvPicPr>
          <p:nvPr/>
        </p:nvPicPr>
        <p:blipFill>
          <a:blip r:embed="rId2"/>
          <a:stretch>
            <a:fillRect/>
          </a:stretch>
        </p:blipFill>
        <p:spPr>
          <a:xfrm>
            <a:off x="930756" y="774285"/>
            <a:ext cx="4356410" cy="2581173"/>
          </a:xfrm>
          <a:prstGeom prst="rect">
            <a:avLst/>
          </a:prstGeom>
        </p:spPr>
      </p:pic>
      <p:sp>
        <p:nvSpPr>
          <p:cNvPr id="140" name="Rectangle 139">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57331" y="2188548"/>
            <a:ext cx="5041025"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 10" descr="Une image contenant texte, capture d’écran, diagramme, ligne&#10;&#10;Description générée automatiquement">
            <a:extLst>
              <a:ext uri="{FF2B5EF4-FFF2-40B4-BE49-F238E27FC236}">
                <a16:creationId xmlns:a16="http://schemas.microsoft.com/office/drawing/2014/main" id="{7507600C-B60E-B9DA-4793-E5F65303959B}"/>
              </a:ext>
            </a:extLst>
          </p:cNvPr>
          <p:cNvPicPr>
            <a:picLocks noChangeAspect="1"/>
          </p:cNvPicPr>
          <p:nvPr/>
        </p:nvPicPr>
        <p:blipFill>
          <a:blip r:embed="rId3"/>
          <a:stretch>
            <a:fillRect/>
          </a:stretch>
        </p:blipFill>
        <p:spPr>
          <a:xfrm>
            <a:off x="914401" y="3625734"/>
            <a:ext cx="4389120" cy="2479852"/>
          </a:xfrm>
          <a:prstGeom prst="rect">
            <a:avLst/>
          </a:prstGeom>
        </p:spPr>
      </p:pic>
      <p:sp>
        <p:nvSpPr>
          <p:cNvPr id="12" name="Titre 1">
            <a:extLst>
              <a:ext uri="{FF2B5EF4-FFF2-40B4-BE49-F238E27FC236}">
                <a16:creationId xmlns:a16="http://schemas.microsoft.com/office/drawing/2014/main" id="{0547D428-1C56-574F-0C15-52490F58BC78}"/>
              </a:ext>
            </a:extLst>
          </p:cNvPr>
          <p:cNvSpPr txBox="1">
            <a:spLocks/>
          </p:cNvSpPr>
          <p:nvPr/>
        </p:nvSpPr>
        <p:spPr>
          <a:xfrm>
            <a:off x="5868786" y="2508105"/>
            <a:ext cx="5408813" cy="36324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r>
              <a:rPr lang="en-US" sz="2000">
                <a:highlight>
                  <a:srgbClr val="FFFFFF"/>
                </a:highlight>
                <a:latin typeface="+mn-lt"/>
                <a:ea typeface="+mn-ea"/>
                <a:cs typeface="+mn-cs"/>
              </a:rPr>
              <a:t>L'accent est mis sur l'amélioration des services existants et l'innovation en réponse aux demandes spécifiques des zones rurales et urbaines.</a:t>
            </a:r>
          </a:p>
        </p:txBody>
      </p:sp>
      <p:sp>
        <p:nvSpPr>
          <p:cNvPr id="5" name="ZoneTexte 4">
            <a:extLst>
              <a:ext uri="{FF2B5EF4-FFF2-40B4-BE49-F238E27FC236}">
                <a16:creationId xmlns:a16="http://schemas.microsoft.com/office/drawing/2014/main" id="{DE44E077-39D1-A7D6-A9BF-E4EEF605175D}"/>
              </a:ext>
            </a:extLst>
          </p:cNvPr>
          <p:cNvSpPr txBox="1"/>
          <p:nvPr/>
        </p:nvSpPr>
        <p:spPr>
          <a:xfrm>
            <a:off x="194872" y="0"/>
            <a:ext cx="524656" cy="1325563"/>
          </a:xfrm>
          <a:prstGeom prst="rect">
            <a:avLst/>
          </a:prstGeom>
          <a:solidFill>
            <a:srgbClr val="FFCC00"/>
          </a:solidFill>
        </p:spPr>
        <p:txBody>
          <a:bodyPr wrap="square" rtlCol="0">
            <a:spAutoFit/>
          </a:bodyPr>
          <a:lstStyle/>
          <a:p>
            <a:endParaRPr lang="fr-FR" dirty="0"/>
          </a:p>
        </p:txBody>
      </p:sp>
    </p:spTree>
    <p:extLst>
      <p:ext uri="{BB962C8B-B14F-4D97-AF65-F5344CB8AC3E}">
        <p14:creationId xmlns:p14="http://schemas.microsoft.com/office/powerpoint/2010/main" val="1560262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3" name="Rectangle 6152">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55" name="Group 6154">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6156" name="Straight Connector 6155">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6157" name="Rectangle 6156">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159" name="Rectangle 6158">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B121184-8624-2D2C-E7D2-F5F3C43E3F02}"/>
              </a:ext>
            </a:extLst>
          </p:cNvPr>
          <p:cNvSpPr>
            <a:spLocks noGrp="1"/>
          </p:cNvSpPr>
          <p:nvPr>
            <p:ph type="title"/>
          </p:nvPr>
        </p:nvSpPr>
        <p:spPr>
          <a:xfrm>
            <a:off x="871184" y="4713434"/>
            <a:ext cx="10071536" cy="929750"/>
          </a:xfrm>
        </p:spPr>
        <p:txBody>
          <a:bodyPr vert="horz" lIns="91440" tIns="45720" rIns="91440" bIns="45720" rtlCol="0" anchor="b">
            <a:normAutofit/>
          </a:bodyPr>
          <a:lstStyle/>
          <a:p>
            <a:pPr algn="ctr"/>
            <a:r>
              <a:rPr lang="en-US" sz="2900" b="1" i="1" dirty="0" err="1">
                <a:effectLst/>
                <a:highlight>
                  <a:srgbClr val="FFFFFF"/>
                </a:highlight>
              </a:rPr>
              <a:t>Analyse</a:t>
            </a:r>
            <a:r>
              <a:rPr lang="en-US" sz="2900" b="1" i="1" dirty="0">
                <a:effectLst/>
                <a:highlight>
                  <a:srgbClr val="FFFFFF"/>
                </a:highlight>
              </a:rPr>
              <a:t> </a:t>
            </a:r>
            <a:r>
              <a:rPr lang="en-US" sz="2900" b="1" i="1" dirty="0" err="1">
                <a:effectLst/>
                <a:highlight>
                  <a:srgbClr val="FFFFFF"/>
                </a:highlight>
              </a:rPr>
              <a:t>Détaillée</a:t>
            </a:r>
            <a:r>
              <a:rPr lang="en-US" sz="2900" b="1" i="1" dirty="0">
                <a:effectLst/>
                <a:highlight>
                  <a:srgbClr val="FFFFFF"/>
                </a:highlight>
              </a:rPr>
              <a:t> des Expressions </a:t>
            </a:r>
            <a:r>
              <a:rPr lang="en-US" sz="2900" b="1" i="1" dirty="0" err="1">
                <a:effectLst/>
                <a:highlight>
                  <a:srgbClr val="FFFFFF"/>
                </a:highlight>
              </a:rPr>
              <a:t>Fréquentes</a:t>
            </a:r>
            <a:r>
              <a:rPr lang="en-US" sz="2900" b="1" i="1" dirty="0">
                <a:effectLst/>
                <a:highlight>
                  <a:srgbClr val="FFFFFF"/>
                </a:highlight>
              </a:rPr>
              <a:t>: </a:t>
            </a:r>
            <a:r>
              <a:rPr lang="en-US" sz="2900" b="1" i="1" dirty="0" err="1">
                <a:effectLst/>
                <a:highlight>
                  <a:srgbClr val="FFFFFF"/>
                </a:highlight>
              </a:rPr>
              <a:t>Trigrammes</a:t>
            </a:r>
            <a:r>
              <a:rPr lang="en-US" sz="2900" b="1" i="1" dirty="0">
                <a:effectLst/>
                <a:highlight>
                  <a:srgbClr val="FFFFFF"/>
                </a:highlight>
              </a:rPr>
              <a:t> et </a:t>
            </a:r>
            <a:r>
              <a:rPr lang="en-US" sz="2900" b="1" i="1" dirty="0" err="1">
                <a:effectLst/>
                <a:highlight>
                  <a:srgbClr val="FFFFFF"/>
                </a:highlight>
              </a:rPr>
              <a:t>Quadrigrammes</a:t>
            </a:r>
            <a:endParaRPr lang="en-US" sz="2900" dirty="0"/>
          </a:p>
        </p:txBody>
      </p:sp>
      <p:pic>
        <p:nvPicPr>
          <p:cNvPr id="6148" name="Picture 4" descr="Une image contenant texte, capture d’écran, cercle, diagramme&#10;&#10;Description générée automatiquement">
            <a:extLst>
              <a:ext uri="{FF2B5EF4-FFF2-40B4-BE49-F238E27FC236}">
                <a16:creationId xmlns:a16="http://schemas.microsoft.com/office/drawing/2014/main" id="{8CA3EDC3-61F1-4A8E-2352-DF86704C130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67677" y="539645"/>
            <a:ext cx="5227859" cy="3993141"/>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Une image contenant diagramme, texte, cercle&#10;&#10;Description générée automatiquement">
            <a:extLst>
              <a:ext uri="{FF2B5EF4-FFF2-40B4-BE49-F238E27FC236}">
                <a16:creationId xmlns:a16="http://schemas.microsoft.com/office/drawing/2014/main" id="{863F4A98-71B0-8B8A-AF00-489E02CBBA6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871184" y="539646"/>
            <a:ext cx="4900029" cy="3993141"/>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DE44E077-39D1-A7D6-A9BF-E4EEF605175D}"/>
              </a:ext>
            </a:extLst>
          </p:cNvPr>
          <p:cNvSpPr txBox="1"/>
          <p:nvPr/>
        </p:nvSpPr>
        <p:spPr>
          <a:xfrm>
            <a:off x="194872" y="0"/>
            <a:ext cx="524656" cy="1325563"/>
          </a:xfrm>
          <a:prstGeom prst="rect">
            <a:avLst/>
          </a:prstGeom>
          <a:solidFill>
            <a:srgbClr val="FFCC00"/>
          </a:solidFill>
        </p:spPr>
        <p:txBody>
          <a:bodyPr wrap="square" rtlCol="0">
            <a:spAutoFit/>
          </a:bodyPr>
          <a:lstStyle/>
          <a:p>
            <a:endParaRPr lang="fr-FR" dirty="0"/>
          </a:p>
        </p:txBody>
      </p:sp>
    </p:spTree>
    <p:extLst>
      <p:ext uri="{BB962C8B-B14F-4D97-AF65-F5344CB8AC3E}">
        <p14:creationId xmlns:p14="http://schemas.microsoft.com/office/powerpoint/2010/main" val="4147055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B121184-8624-2D2C-E7D2-F5F3C43E3F02}"/>
              </a:ext>
            </a:extLst>
          </p:cNvPr>
          <p:cNvSpPr>
            <a:spLocks noGrp="1"/>
          </p:cNvSpPr>
          <p:nvPr>
            <p:ph type="title"/>
          </p:nvPr>
        </p:nvSpPr>
        <p:spPr>
          <a:xfrm>
            <a:off x="1103840" y="760989"/>
            <a:ext cx="4766330" cy="1454051"/>
          </a:xfrm>
        </p:spPr>
        <p:txBody>
          <a:bodyPr>
            <a:normAutofit/>
          </a:bodyPr>
          <a:lstStyle/>
          <a:p>
            <a:r>
              <a:rPr lang="fr-FR" sz="3600" b="1" i="1" dirty="0">
                <a:solidFill>
                  <a:schemeClr val="tx2"/>
                </a:solidFill>
                <a:effectLst/>
                <a:highlight>
                  <a:srgbClr val="FFFFFF"/>
                </a:highlight>
                <a:latin typeface="Circularstd book"/>
              </a:rPr>
              <a:t>Pourquoi lancer cette consultation ?</a:t>
            </a:r>
            <a:endParaRPr lang="fr-FR" sz="3600" dirty="0">
              <a:solidFill>
                <a:schemeClr val="tx2"/>
              </a:solidFill>
            </a:endParaRPr>
          </a:p>
        </p:txBody>
      </p:sp>
      <p:sp>
        <p:nvSpPr>
          <p:cNvPr id="3" name="Espace réservé du contenu 2">
            <a:extLst>
              <a:ext uri="{FF2B5EF4-FFF2-40B4-BE49-F238E27FC236}">
                <a16:creationId xmlns:a16="http://schemas.microsoft.com/office/drawing/2014/main" id="{78A57FA9-E0F5-E85C-D884-722C648F85BC}"/>
              </a:ext>
            </a:extLst>
          </p:cNvPr>
          <p:cNvSpPr>
            <a:spLocks noGrp="1"/>
          </p:cNvSpPr>
          <p:nvPr>
            <p:ph idx="1"/>
          </p:nvPr>
        </p:nvSpPr>
        <p:spPr>
          <a:xfrm>
            <a:off x="850591" y="2976029"/>
            <a:ext cx="4765949" cy="2639269"/>
          </a:xfrm>
        </p:spPr>
        <p:txBody>
          <a:bodyPr anchor="t">
            <a:normAutofit/>
          </a:bodyPr>
          <a:lstStyle/>
          <a:p>
            <a:pPr marL="0" indent="0">
              <a:buNone/>
            </a:pPr>
            <a:r>
              <a:rPr lang="fr-FR" sz="1800" b="0" i="0" dirty="0">
                <a:solidFill>
                  <a:schemeClr val="tx2"/>
                </a:solidFill>
                <a:effectLst/>
                <a:highlight>
                  <a:srgbClr val="FFFFFF"/>
                </a:highlight>
                <a:latin typeface="Circularstd book"/>
              </a:rPr>
              <a:t>Face à l’évolution des usages et des modes de consommation, les besoins changent et La Poste doit se renouveler pour continuer à y répondre, en gardant ce </a:t>
            </a:r>
            <a:r>
              <a:rPr lang="fr-FR" sz="1800" dirty="0">
                <a:highlight>
                  <a:srgbClr val="FFFFFF"/>
                </a:highlight>
                <a:latin typeface="Circularstd book"/>
              </a:rPr>
              <a:t>qui</a:t>
            </a:r>
            <a:r>
              <a:rPr lang="fr-FR" sz="1800" b="0" i="0" dirty="0">
                <a:solidFill>
                  <a:schemeClr val="tx2"/>
                </a:solidFill>
                <a:effectLst/>
                <a:highlight>
                  <a:srgbClr val="FFFFFF"/>
                </a:highlight>
                <a:latin typeface="Circularstd book"/>
              </a:rPr>
              <a:t> fonde son identité : </a:t>
            </a:r>
            <a:r>
              <a:rPr lang="fr-FR" sz="1800" b="1" i="0" dirty="0">
                <a:solidFill>
                  <a:schemeClr val="tx2"/>
                </a:solidFill>
                <a:effectLst/>
                <a:highlight>
                  <a:srgbClr val="FFFFFF"/>
                </a:highlight>
                <a:latin typeface="Circularstd book"/>
              </a:rPr>
              <a:t>rester au plus près de chacun et accompagner les mutations de la société.</a:t>
            </a:r>
            <a:r>
              <a:rPr lang="fr-FR" sz="1800" b="0" i="0" dirty="0">
                <a:solidFill>
                  <a:schemeClr val="tx2"/>
                </a:solidFill>
                <a:effectLst/>
                <a:highlight>
                  <a:srgbClr val="FFFFFF"/>
                </a:highlight>
                <a:latin typeface="Circularstd book"/>
              </a:rPr>
              <a:t> </a:t>
            </a:r>
            <a:endParaRPr lang="fr-FR" sz="1800" dirty="0">
              <a:solidFill>
                <a:schemeClr val="tx2"/>
              </a:solidFill>
            </a:endParaRPr>
          </a:p>
        </p:txBody>
      </p:sp>
      <p:grpSp>
        <p:nvGrpSpPr>
          <p:cNvPr id="43" name="Group 14">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16" name="Freeform: Shape 15">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16">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18">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Image 5">
            <a:extLst>
              <a:ext uri="{FF2B5EF4-FFF2-40B4-BE49-F238E27FC236}">
                <a16:creationId xmlns:a16="http://schemas.microsoft.com/office/drawing/2014/main" id="{15024AF6-6722-AB2B-F54D-2019671F514A}"/>
              </a:ext>
            </a:extLst>
          </p:cNvPr>
          <p:cNvPicPr>
            <a:picLocks noChangeAspect="1"/>
          </p:cNvPicPr>
          <p:nvPr/>
        </p:nvPicPr>
        <p:blipFill>
          <a:blip r:embed="rId2"/>
          <a:stretch>
            <a:fillRect/>
          </a:stretch>
        </p:blipFill>
        <p:spPr>
          <a:xfrm>
            <a:off x="7708392" y="2720592"/>
            <a:ext cx="4142232" cy="2340360"/>
          </a:xfrm>
          <a:prstGeom prst="rect">
            <a:avLst/>
          </a:prstGeom>
        </p:spPr>
      </p:pic>
      <p:sp>
        <p:nvSpPr>
          <p:cNvPr id="5" name="ZoneTexte 4">
            <a:extLst>
              <a:ext uri="{FF2B5EF4-FFF2-40B4-BE49-F238E27FC236}">
                <a16:creationId xmlns:a16="http://schemas.microsoft.com/office/drawing/2014/main" id="{DE44E077-39D1-A7D6-A9BF-E4EEF605175D}"/>
              </a:ext>
            </a:extLst>
          </p:cNvPr>
          <p:cNvSpPr txBox="1"/>
          <p:nvPr/>
        </p:nvSpPr>
        <p:spPr>
          <a:xfrm>
            <a:off x="194872" y="0"/>
            <a:ext cx="524656" cy="1325563"/>
          </a:xfrm>
          <a:prstGeom prst="rect">
            <a:avLst/>
          </a:prstGeom>
          <a:solidFill>
            <a:srgbClr val="FFCC00"/>
          </a:solidFill>
        </p:spPr>
        <p:txBody>
          <a:bodyPr wrap="square" rtlCol="0">
            <a:spAutoFit/>
          </a:bodyPr>
          <a:lstStyle/>
          <a:p>
            <a:endParaRPr lang="fr-FR" dirty="0"/>
          </a:p>
        </p:txBody>
      </p:sp>
    </p:spTree>
    <p:extLst>
      <p:ext uri="{BB962C8B-B14F-4D97-AF65-F5344CB8AC3E}">
        <p14:creationId xmlns:p14="http://schemas.microsoft.com/office/powerpoint/2010/main" val="16670051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4" name="Rectangle 133">
            <a:extLst>
              <a:ext uri="{FF2B5EF4-FFF2-40B4-BE49-F238E27FC236}">
                <a16:creationId xmlns:a16="http://schemas.microsoft.com/office/drawing/2014/main" id="{AA474011-A49D-4C7A-BF41-0ACD0A2693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5" name="Rectangle 134">
            <a:extLst>
              <a:ext uri="{FF2B5EF4-FFF2-40B4-BE49-F238E27FC236}">
                <a16:creationId xmlns:a16="http://schemas.microsoft.com/office/drawing/2014/main" id="{6D72081E-AD41-4FBB-B02B-698A68DBCA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1B121184-8624-2D2C-E7D2-F5F3C43E3F02}"/>
              </a:ext>
            </a:extLst>
          </p:cNvPr>
          <p:cNvSpPr>
            <a:spLocks noGrp="1"/>
          </p:cNvSpPr>
          <p:nvPr>
            <p:ph type="title"/>
          </p:nvPr>
        </p:nvSpPr>
        <p:spPr>
          <a:xfrm>
            <a:off x="1051560" y="4444332"/>
            <a:ext cx="3558466" cy="1645920"/>
          </a:xfrm>
        </p:spPr>
        <p:txBody>
          <a:bodyPr>
            <a:normAutofit/>
          </a:bodyPr>
          <a:lstStyle/>
          <a:p>
            <a:r>
              <a:rPr lang="fr-FR" sz="3200" b="1" i="1">
                <a:highlight>
                  <a:srgbClr val="FFFFFF"/>
                </a:highlight>
                <a:latin typeface="Circularstd book"/>
              </a:rPr>
              <a:t>Analyse Visuelle des Propositions Citoyennes</a:t>
            </a:r>
          </a:p>
        </p:txBody>
      </p:sp>
      <p:pic>
        <p:nvPicPr>
          <p:cNvPr id="4" name="Image 3" descr="Une image contenant texte, Police, Graphique, affiche&#10;&#10;Description générée automatiquement">
            <a:extLst>
              <a:ext uri="{FF2B5EF4-FFF2-40B4-BE49-F238E27FC236}">
                <a16:creationId xmlns:a16="http://schemas.microsoft.com/office/drawing/2014/main" id="{D203E590-F345-25DF-5E0F-602E87A4A91B}"/>
              </a:ext>
            </a:extLst>
          </p:cNvPr>
          <p:cNvPicPr>
            <a:picLocks noChangeAspect="1"/>
          </p:cNvPicPr>
          <p:nvPr/>
        </p:nvPicPr>
        <p:blipFill>
          <a:blip r:embed="rId2"/>
          <a:stretch>
            <a:fillRect/>
          </a:stretch>
        </p:blipFill>
        <p:spPr>
          <a:xfrm>
            <a:off x="2618573" y="374904"/>
            <a:ext cx="7043245" cy="3609664"/>
          </a:xfrm>
          <a:prstGeom prst="rect">
            <a:avLst/>
          </a:prstGeom>
        </p:spPr>
      </p:pic>
      <p:sp>
        <p:nvSpPr>
          <p:cNvPr id="136" name="Rectangle 135">
            <a:extLst>
              <a:ext uri="{FF2B5EF4-FFF2-40B4-BE49-F238E27FC236}">
                <a16:creationId xmlns:a16="http://schemas.microsoft.com/office/drawing/2014/main" id="{716248AD-805F-41BF-9B57-FC53E5B32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37" name="Rectangle 136">
            <a:extLst>
              <a:ext uri="{FF2B5EF4-FFF2-40B4-BE49-F238E27FC236}">
                <a16:creationId xmlns:a16="http://schemas.microsoft.com/office/drawing/2014/main" id="{1F82758F-B2B3-4F0A-BB90-4BFFEDD16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25441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Espace réservé du contenu 2">
            <a:extLst>
              <a:ext uri="{FF2B5EF4-FFF2-40B4-BE49-F238E27FC236}">
                <a16:creationId xmlns:a16="http://schemas.microsoft.com/office/drawing/2014/main" id="{78A57FA9-E0F5-E85C-D884-722C648F85BC}"/>
              </a:ext>
            </a:extLst>
          </p:cNvPr>
          <p:cNvSpPr>
            <a:spLocks noGrp="1"/>
          </p:cNvSpPr>
          <p:nvPr>
            <p:ph idx="1"/>
          </p:nvPr>
        </p:nvSpPr>
        <p:spPr>
          <a:xfrm>
            <a:off x="5349240" y="4440602"/>
            <a:ext cx="6007608" cy="1645920"/>
          </a:xfrm>
        </p:spPr>
        <p:txBody>
          <a:bodyPr anchor="ctr">
            <a:normAutofit/>
          </a:bodyPr>
          <a:lstStyle/>
          <a:p>
            <a:pPr marL="0" indent="0">
              <a:buNone/>
            </a:pPr>
            <a:r>
              <a:rPr lang="fr-FR" sz="1100" dirty="0">
                <a:highlight>
                  <a:srgbClr val="FFFFFF"/>
                </a:highlight>
                <a:latin typeface="Circularstd book"/>
              </a:rPr>
              <a:t>Ce nuage de mots reflète les termes les plus fréquemment cités dans les suggestions des citoyens, mettant en évidence les priorités et les intérêts pour l'avenir de La Poste :</a:t>
            </a:r>
          </a:p>
          <a:p>
            <a:pPr marL="0" indent="0">
              <a:buNone/>
            </a:pPr>
            <a:endParaRPr lang="fr-FR" sz="1100" dirty="0">
              <a:highlight>
                <a:srgbClr val="FFFFFF"/>
              </a:highlight>
              <a:latin typeface="Circularstd book"/>
            </a:endParaRPr>
          </a:p>
          <a:p>
            <a:pPr marL="0" indent="0">
              <a:buNone/>
            </a:pPr>
            <a:endParaRPr lang="fr-FR" sz="1100" dirty="0">
              <a:highlight>
                <a:srgbClr val="FFFFFF"/>
              </a:highlight>
              <a:latin typeface="Circularstd book"/>
            </a:endParaRPr>
          </a:p>
          <a:p>
            <a:pPr>
              <a:buFont typeface="Wingdings" panose="05000000000000000000" pitchFamily="2" charset="2"/>
              <a:buChar char="v"/>
            </a:pPr>
            <a:r>
              <a:rPr lang="fr-FR" sz="1100" dirty="0">
                <a:highlight>
                  <a:srgbClr val="FFFFFF"/>
                </a:highlight>
                <a:latin typeface="Circularstd book"/>
              </a:rPr>
              <a:t>Les concepts de service, bureau, colis, livraison, et courrier dominent, suggérant des axes prioritaires pour le développement futur</a:t>
            </a:r>
          </a:p>
        </p:txBody>
      </p:sp>
      <p:sp>
        <p:nvSpPr>
          <p:cNvPr id="5" name="ZoneTexte 4">
            <a:extLst>
              <a:ext uri="{FF2B5EF4-FFF2-40B4-BE49-F238E27FC236}">
                <a16:creationId xmlns:a16="http://schemas.microsoft.com/office/drawing/2014/main" id="{DE44E077-39D1-A7D6-A9BF-E4EEF605175D}"/>
              </a:ext>
            </a:extLst>
          </p:cNvPr>
          <p:cNvSpPr txBox="1"/>
          <p:nvPr/>
        </p:nvSpPr>
        <p:spPr>
          <a:xfrm>
            <a:off x="378875" y="-51605"/>
            <a:ext cx="524656" cy="1325563"/>
          </a:xfrm>
          <a:prstGeom prst="rect">
            <a:avLst/>
          </a:prstGeom>
          <a:solidFill>
            <a:srgbClr val="FFCC00"/>
          </a:solidFill>
        </p:spPr>
        <p:txBody>
          <a:bodyPr wrap="square" rtlCol="0">
            <a:spAutoFit/>
          </a:bodyPr>
          <a:lstStyle/>
          <a:p>
            <a:endParaRPr lang="fr-FR" dirty="0"/>
          </a:p>
        </p:txBody>
      </p:sp>
    </p:spTree>
    <p:extLst>
      <p:ext uri="{BB962C8B-B14F-4D97-AF65-F5344CB8AC3E}">
        <p14:creationId xmlns:p14="http://schemas.microsoft.com/office/powerpoint/2010/main" val="31849522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7" name="Rectangle 156">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8" name="Freeform: Shape 143">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9" name="Freeform: Shape 145">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1B121184-8624-2D2C-E7D2-F5F3C43E3F02}"/>
              </a:ext>
            </a:extLst>
          </p:cNvPr>
          <p:cNvSpPr>
            <a:spLocks noGrp="1"/>
          </p:cNvSpPr>
          <p:nvPr>
            <p:ph type="title"/>
          </p:nvPr>
        </p:nvSpPr>
        <p:spPr>
          <a:xfrm>
            <a:off x="371094" y="1161288"/>
            <a:ext cx="3438144" cy="1124712"/>
          </a:xfrm>
        </p:spPr>
        <p:txBody>
          <a:bodyPr anchor="b">
            <a:normAutofit/>
          </a:bodyPr>
          <a:lstStyle/>
          <a:p>
            <a:r>
              <a:rPr lang="fr-FR" sz="2400" b="1" i="1">
                <a:highlight>
                  <a:srgbClr val="FFFFFF"/>
                </a:highlight>
                <a:latin typeface="Circularstd book"/>
              </a:rPr>
              <a:t>Analyse Visuelle des Propositions Citoyennes</a:t>
            </a:r>
          </a:p>
        </p:txBody>
      </p:sp>
      <p:sp>
        <p:nvSpPr>
          <p:cNvPr id="160" name="Rectangle 15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1" name="Rectangle 16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Espace réservé du contenu 2">
            <a:extLst>
              <a:ext uri="{FF2B5EF4-FFF2-40B4-BE49-F238E27FC236}">
                <a16:creationId xmlns:a16="http://schemas.microsoft.com/office/drawing/2014/main" id="{78A57FA9-E0F5-E85C-D884-722C648F85BC}"/>
              </a:ext>
            </a:extLst>
          </p:cNvPr>
          <p:cNvSpPr>
            <a:spLocks noGrp="1"/>
          </p:cNvSpPr>
          <p:nvPr>
            <p:ph idx="1"/>
          </p:nvPr>
        </p:nvSpPr>
        <p:spPr>
          <a:xfrm>
            <a:off x="371094" y="2718054"/>
            <a:ext cx="3438906" cy="3207258"/>
          </a:xfrm>
        </p:spPr>
        <p:txBody>
          <a:bodyPr anchor="t">
            <a:normAutofit/>
          </a:bodyPr>
          <a:lstStyle/>
          <a:p>
            <a:pPr marL="0" indent="0">
              <a:buNone/>
            </a:pPr>
            <a:r>
              <a:rPr lang="fr-FR" sz="1400">
                <a:highlight>
                  <a:srgbClr val="FFFFFF"/>
                </a:highlight>
                <a:latin typeface="Circularstd book"/>
              </a:rPr>
              <a:t>Ce nuage de mots reflète les termes les plus fréquemment cités dans les suggestions des citoyens, mettant en évidence les priorités et les intérêts pour l'avenir de La Poste :</a:t>
            </a:r>
          </a:p>
          <a:p>
            <a:pPr marL="0" indent="0">
              <a:buNone/>
            </a:pPr>
            <a:endParaRPr lang="fr-FR" sz="1400">
              <a:highlight>
                <a:srgbClr val="FFFFFF"/>
              </a:highlight>
              <a:latin typeface="Circularstd book"/>
            </a:endParaRPr>
          </a:p>
          <a:p>
            <a:pPr>
              <a:buFont typeface="Wingdings" panose="05000000000000000000" pitchFamily="2" charset="2"/>
              <a:buChar char="v"/>
            </a:pPr>
            <a:r>
              <a:rPr lang="fr-FR" sz="1400">
                <a:highlight>
                  <a:srgbClr val="FFFFFF"/>
                </a:highlight>
                <a:latin typeface="Circularstd book"/>
              </a:rPr>
              <a:t>Chaque mot représente une facette des attentes citoyennes, avec des termes plus grands indiquant une mention plus fréquente</a:t>
            </a:r>
          </a:p>
          <a:p>
            <a:pPr>
              <a:buFont typeface="Wingdings" panose="05000000000000000000" pitchFamily="2" charset="2"/>
              <a:buChar char="v"/>
            </a:pPr>
            <a:r>
              <a:rPr lang="fr-FR" sz="1400">
                <a:highlight>
                  <a:srgbClr val="FFFFFF"/>
                </a:highlight>
                <a:latin typeface="Circularstd book"/>
              </a:rPr>
              <a:t>Les concepts de service, bureau, colis, livraison, et courrier dominent, suggérant des axes prioritaires pour le développement futur</a:t>
            </a:r>
          </a:p>
        </p:txBody>
      </p:sp>
      <p:pic>
        <p:nvPicPr>
          <p:cNvPr id="4" name="Image 3" descr="Une image contenant texte, Police, Graphique, affiche&#10;&#10;Description générée automatiquement">
            <a:extLst>
              <a:ext uri="{FF2B5EF4-FFF2-40B4-BE49-F238E27FC236}">
                <a16:creationId xmlns:a16="http://schemas.microsoft.com/office/drawing/2014/main" id="{D203E590-F345-25DF-5E0F-602E87A4A91B}"/>
              </a:ext>
            </a:extLst>
          </p:cNvPr>
          <p:cNvPicPr>
            <a:picLocks noChangeAspect="1"/>
          </p:cNvPicPr>
          <p:nvPr/>
        </p:nvPicPr>
        <p:blipFill>
          <a:blip r:embed="rId2"/>
          <a:stretch>
            <a:fillRect/>
          </a:stretch>
        </p:blipFill>
        <p:spPr>
          <a:xfrm>
            <a:off x="4898967" y="1709873"/>
            <a:ext cx="6921940" cy="3547494"/>
          </a:xfrm>
          <a:prstGeom prst="rect">
            <a:avLst/>
          </a:prstGeom>
        </p:spPr>
      </p:pic>
      <p:sp>
        <p:nvSpPr>
          <p:cNvPr id="5" name="ZoneTexte 4">
            <a:extLst>
              <a:ext uri="{FF2B5EF4-FFF2-40B4-BE49-F238E27FC236}">
                <a16:creationId xmlns:a16="http://schemas.microsoft.com/office/drawing/2014/main" id="{DE44E077-39D1-A7D6-A9BF-E4EEF605175D}"/>
              </a:ext>
            </a:extLst>
          </p:cNvPr>
          <p:cNvSpPr txBox="1"/>
          <p:nvPr/>
        </p:nvSpPr>
        <p:spPr>
          <a:xfrm>
            <a:off x="378875" y="-51605"/>
            <a:ext cx="524656" cy="1325563"/>
          </a:xfrm>
          <a:prstGeom prst="rect">
            <a:avLst/>
          </a:prstGeom>
          <a:solidFill>
            <a:srgbClr val="FFCC00"/>
          </a:solidFill>
        </p:spPr>
        <p:txBody>
          <a:bodyPr wrap="square" rtlCol="0">
            <a:spAutoFit/>
          </a:bodyPr>
          <a:lstStyle/>
          <a:p>
            <a:endParaRPr lang="fr-FR" dirty="0"/>
          </a:p>
        </p:txBody>
      </p:sp>
      <p:pic>
        <p:nvPicPr>
          <p:cNvPr id="6" name="Image 5">
            <a:extLst>
              <a:ext uri="{FF2B5EF4-FFF2-40B4-BE49-F238E27FC236}">
                <a16:creationId xmlns:a16="http://schemas.microsoft.com/office/drawing/2014/main" id="{F35EFF4B-751A-8974-B39E-544EF4B95819}"/>
              </a:ext>
            </a:extLst>
          </p:cNvPr>
          <p:cNvPicPr>
            <a:picLocks noChangeAspect="1"/>
          </p:cNvPicPr>
          <p:nvPr/>
        </p:nvPicPr>
        <p:blipFill>
          <a:blip r:embed="rId3"/>
          <a:stretch>
            <a:fillRect/>
          </a:stretch>
        </p:blipFill>
        <p:spPr>
          <a:xfrm>
            <a:off x="844100" y="-5185"/>
            <a:ext cx="2000067" cy="1357883"/>
          </a:xfrm>
          <a:prstGeom prst="rect">
            <a:avLst/>
          </a:prstGeom>
        </p:spPr>
      </p:pic>
    </p:spTree>
    <p:extLst>
      <p:ext uri="{BB962C8B-B14F-4D97-AF65-F5344CB8AC3E}">
        <p14:creationId xmlns:p14="http://schemas.microsoft.com/office/powerpoint/2010/main" val="9048786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0" name="Rectangle 13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 8">
            <a:extLst>
              <a:ext uri="{FF2B5EF4-FFF2-40B4-BE49-F238E27FC236}">
                <a16:creationId xmlns:a16="http://schemas.microsoft.com/office/drawing/2014/main" id="{AFA73CDA-4BE4-EB97-047C-7642171BDD4D}"/>
              </a:ext>
            </a:extLst>
          </p:cNvPr>
          <p:cNvPicPr>
            <a:picLocks noChangeAspect="1"/>
          </p:cNvPicPr>
          <p:nvPr/>
        </p:nvPicPr>
        <p:blipFill rotWithShape="1">
          <a:blip r:embed="rId2"/>
          <a:srcRect l="13356" r="4864" b="-1"/>
          <a:stretch/>
        </p:blipFill>
        <p:spPr>
          <a:xfrm>
            <a:off x="2522356" y="10"/>
            <a:ext cx="9669642" cy="6857990"/>
          </a:xfrm>
          <a:prstGeom prst="rect">
            <a:avLst/>
          </a:prstGeom>
        </p:spPr>
      </p:pic>
      <p:sp>
        <p:nvSpPr>
          <p:cNvPr id="141" name="Rectangle 14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1B121184-8624-2D2C-E7D2-F5F3C43E3F02}"/>
              </a:ext>
            </a:extLst>
          </p:cNvPr>
          <p:cNvSpPr>
            <a:spLocks noGrp="1"/>
          </p:cNvSpPr>
          <p:nvPr>
            <p:ph type="title"/>
          </p:nvPr>
        </p:nvSpPr>
        <p:spPr>
          <a:xfrm>
            <a:off x="838200" y="365125"/>
            <a:ext cx="3822189" cy="1899912"/>
          </a:xfrm>
        </p:spPr>
        <p:txBody>
          <a:bodyPr>
            <a:normAutofit/>
          </a:bodyPr>
          <a:lstStyle/>
          <a:p>
            <a:r>
              <a:rPr lang="fr-FR" sz="4000" b="1" i="1">
                <a:effectLst/>
                <a:highlight>
                  <a:srgbClr val="FFFFFF"/>
                </a:highlight>
                <a:latin typeface="Circularstd book"/>
              </a:rPr>
              <a:t>Rôle de l'équipe Data Science</a:t>
            </a:r>
            <a:endParaRPr lang="fr-FR" sz="4000"/>
          </a:p>
        </p:txBody>
      </p:sp>
      <p:sp>
        <p:nvSpPr>
          <p:cNvPr id="3" name="Espace réservé du contenu 2">
            <a:extLst>
              <a:ext uri="{FF2B5EF4-FFF2-40B4-BE49-F238E27FC236}">
                <a16:creationId xmlns:a16="http://schemas.microsoft.com/office/drawing/2014/main" id="{78A57FA9-E0F5-E85C-D884-722C648F85BC}"/>
              </a:ext>
            </a:extLst>
          </p:cNvPr>
          <p:cNvSpPr>
            <a:spLocks noGrp="1"/>
          </p:cNvSpPr>
          <p:nvPr>
            <p:ph idx="1"/>
          </p:nvPr>
        </p:nvSpPr>
        <p:spPr>
          <a:xfrm>
            <a:off x="838200" y="2434201"/>
            <a:ext cx="3822189" cy="3742762"/>
          </a:xfrm>
        </p:spPr>
        <p:txBody>
          <a:bodyPr>
            <a:normAutofit/>
          </a:bodyPr>
          <a:lstStyle/>
          <a:p>
            <a:r>
              <a:rPr lang="fr-FR" sz="1400" b="1" i="0">
                <a:effectLst/>
                <a:highlight>
                  <a:srgbClr val="FFFFFF"/>
                </a:highlight>
                <a:latin typeface="Söhne"/>
              </a:rPr>
              <a:t>Utilisation des techniques de NLP pour analyser les propositions des citoyens et transformer ces données brutes en informations utiles :</a:t>
            </a:r>
            <a:endParaRPr lang="fr-FR" sz="1400" b="0" i="0">
              <a:effectLst/>
              <a:highlight>
                <a:srgbClr val="FFFFFF"/>
              </a:highlight>
              <a:latin typeface="Söhne"/>
            </a:endParaRPr>
          </a:p>
          <a:p>
            <a:pPr>
              <a:buFont typeface="Arial" panose="020B0604020202020204" pitchFamily="34" charset="0"/>
              <a:buChar char="•"/>
            </a:pPr>
            <a:r>
              <a:rPr lang="fr-FR" sz="1400" b="1" i="0">
                <a:effectLst/>
                <a:highlight>
                  <a:srgbClr val="FFFFFF"/>
                </a:highlight>
                <a:latin typeface="Söhne"/>
              </a:rPr>
              <a:t>Extraction des mots et phrases les plus fréquents pour identifier les tendances principales.</a:t>
            </a:r>
            <a:endParaRPr lang="fr-FR" sz="1400" b="0" i="0">
              <a:effectLst/>
              <a:highlight>
                <a:srgbClr val="FFFFFF"/>
              </a:highlight>
              <a:latin typeface="Söhne"/>
            </a:endParaRPr>
          </a:p>
          <a:p>
            <a:pPr>
              <a:buFont typeface="Arial" panose="020B0604020202020204" pitchFamily="34" charset="0"/>
              <a:buChar char="•"/>
            </a:pPr>
            <a:r>
              <a:rPr lang="fr-FR" sz="1400" b="1" i="0">
                <a:effectLst/>
                <a:highlight>
                  <a:srgbClr val="FFFFFF"/>
                </a:highlight>
                <a:latin typeface="Söhne"/>
              </a:rPr>
              <a:t>Utilisation de Word2Vec pour analyser les contextes et les relations entre les mots.</a:t>
            </a:r>
            <a:endParaRPr lang="fr-FR" sz="1400" b="0" i="0">
              <a:effectLst/>
              <a:highlight>
                <a:srgbClr val="FFFFFF"/>
              </a:highlight>
              <a:latin typeface="Söhne"/>
            </a:endParaRPr>
          </a:p>
          <a:p>
            <a:pPr>
              <a:buFont typeface="Arial" panose="020B0604020202020204" pitchFamily="34" charset="0"/>
              <a:buChar char="•"/>
            </a:pPr>
            <a:r>
              <a:rPr lang="fr-FR" sz="1400" b="1" i="0">
                <a:effectLst/>
                <a:highlight>
                  <a:srgbClr val="FFFFFF"/>
                </a:highlight>
                <a:latin typeface="Söhne"/>
              </a:rPr>
              <a:t>Clustering des propositions pour regrouper les idées similaires et déceler des motifs communs.</a:t>
            </a:r>
            <a:endParaRPr lang="fr-FR" sz="1400" b="0" i="0">
              <a:effectLst/>
              <a:highlight>
                <a:srgbClr val="FFFFFF"/>
              </a:highlight>
              <a:latin typeface="Söhne"/>
            </a:endParaRPr>
          </a:p>
          <a:p>
            <a:pPr>
              <a:buFont typeface="Arial" panose="020B0604020202020204" pitchFamily="34" charset="0"/>
              <a:buChar char="•"/>
            </a:pPr>
            <a:r>
              <a:rPr lang="fr-FR" sz="1400" b="1" i="0">
                <a:effectLst/>
                <a:highlight>
                  <a:srgbClr val="FFFFFF"/>
                </a:highlight>
                <a:latin typeface="Söhne"/>
              </a:rPr>
              <a:t>Visualisation des données avec t-SNE pour représenter les relations entre les propositions de manière intuitive</a:t>
            </a:r>
            <a:endParaRPr lang="fr-FR" sz="1400" b="0" i="0">
              <a:effectLst/>
              <a:highlight>
                <a:srgbClr val="FFFFFF"/>
              </a:highlight>
              <a:latin typeface="Söhne"/>
            </a:endParaRPr>
          </a:p>
        </p:txBody>
      </p:sp>
      <p:sp>
        <p:nvSpPr>
          <p:cNvPr id="5" name="ZoneTexte 4">
            <a:extLst>
              <a:ext uri="{FF2B5EF4-FFF2-40B4-BE49-F238E27FC236}">
                <a16:creationId xmlns:a16="http://schemas.microsoft.com/office/drawing/2014/main" id="{DE44E077-39D1-A7D6-A9BF-E4EEF605175D}"/>
              </a:ext>
            </a:extLst>
          </p:cNvPr>
          <p:cNvSpPr txBox="1"/>
          <p:nvPr/>
        </p:nvSpPr>
        <p:spPr>
          <a:xfrm>
            <a:off x="71202" y="-37099"/>
            <a:ext cx="524656" cy="1325563"/>
          </a:xfrm>
          <a:prstGeom prst="rect">
            <a:avLst/>
          </a:prstGeom>
          <a:solidFill>
            <a:srgbClr val="FFCC00"/>
          </a:solidFill>
        </p:spPr>
        <p:txBody>
          <a:bodyPr wrap="square" rtlCol="0">
            <a:spAutoFit/>
          </a:bodyPr>
          <a:lstStyle/>
          <a:p>
            <a:endParaRPr lang="fr-FR" dirty="0"/>
          </a:p>
        </p:txBody>
      </p:sp>
    </p:spTree>
    <p:extLst>
      <p:ext uri="{BB962C8B-B14F-4D97-AF65-F5344CB8AC3E}">
        <p14:creationId xmlns:p14="http://schemas.microsoft.com/office/powerpoint/2010/main" val="7518006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 name="Rectangle 102">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B121184-8624-2D2C-E7D2-F5F3C43E3F02}"/>
              </a:ext>
            </a:extLst>
          </p:cNvPr>
          <p:cNvSpPr>
            <a:spLocks noGrp="1"/>
          </p:cNvSpPr>
          <p:nvPr>
            <p:ph type="title"/>
          </p:nvPr>
        </p:nvSpPr>
        <p:spPr>
          <a:xfrm>
            <a:off x="411480" y="991443"/>
            <a:ext cx="4443154" cy="1087819"/>
          </a:xfrm>
        </p:spPr>
        <p:txBody>
          <a:bodyPr anchor="b">
            <a:normAutofit/>
          </a:bodyPr>
          <a:lstStyle/>
          <a:p>
            <a:r>
              <a:rPr lang="fr-FR" sz="3400" b="1" i="1">
                <a:effectLst/>
                <a:highlight>
                  <a:srgbClr val="FFFFFF"/>
                </a:highlight>
                <a:latin typeface="Circularstd book"/>
              </a:rPr>
              <a:t>Pourquoi lancer cette consultation ?</a:t>
            </a:r>
            <a:endParaRPr lang="fr-FR" sz="3400"/>
          </a:p>
        </p:txBody>
      </p:sp>
      <p:sp>
        <p:nvSpPr>
          <p:cNvPr id="105" name="Rectangle 104">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7" name="Rectangle 106">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Espace réservé du contenu 2">
            <a:extLst>
              <a:ext uri="{FF2B5EF4-FFF2-40B4-BE49-F238E27FC236}">
                <a16:creationId xmlns:a16="http://schemas.microsoft.com/office/drawing/2014/main" id="{78A57FA9-E0F5-E85C-D884-722C648F85BC}"/>
              </a:ext>
            </a:extLst>
          </p:cNvPr>
          <p:cNvSpPr>
            <a:spLocks noGrp="1"/>
          </p:cNvSpPr>
          <p:nvPr>
            <p:ph idx="1"/>
          </p:nvPr>
        </p:nvSpPr>
        <p:spPr>
          <a:xfrm>
            <a:off x="411480" y="2684095"/>
            <a:ext cx="4443154" cy="3492868"/>
          </a:xfrm>
        </p:spPr>
        <p:txBody>
          <a:bodyPr>
            <a:normAutofit/>
          </a:bodyPr>
          <a:lstStyle/>
          <a:p>
            <a:pPr marL="0" indent="0">
              <a:buNone/>
            </a:pPr>
            <a:r>
              <a:rPr lang="fr-FR" sz="1800" b="0" i="0">
                <a:effectLst/>
                <a:highlight>
                  <a:srgbClr val="FFFFFF"/>
                </a:highlight>
                <a:latin typeface="Circularstd book"/>
              </a:rPr>
              <a:t>Face à l’évolution des usages et des modes de consommation, les besoins changent et La Poste doit se renouveler pour continuer à y répondre, en gardant ce qui fonde son identité : </a:t>
            </a:r>
            <a:r>
              <a:rPr lang="fr-FR" sz="1800" b="1" i="0">
                <a:effectLst/>
                <a:highlight>
                  <a:srgbClr val="FFFFFF"/>
                </a:highlight>
                <a:latin typeface="Circularstd book"/>
              </a:rPr>
              <a:t>rester au plus près de chacun et accompagner les mutations de la société.</a:t>
            </a:r>
            <a:r>
              <a:rPr lang="fr-FR" sz="1800" b="0" i="0">
                <a:effectLst/>
                <a:highlight>
                  <a:srgbClr val="FFFFFF"/>
                </a:highlight>
                <a:latin typeface="Circularstd book"/>
              </a:rPr>
              <a:t> </a:t>
            </a:r>
            <a:endParaRPr lang="fr-FR" sz="1800"/>
          </a:p>
        </p:txBody>
      </p:sp>
      <p:pic>
        <p:nvPicPr>
          <p:cNvPr id="6" name="Image 5" descr="Une image contenant symbole, Graphique, Bleu électrique, conception&#10;&#10;Description générée automatiquement">
            <a:extLst>
              <a:ext uri="{FF2B5EF4-FFF2-40B4-BE49-F238E27FC236}">
                <a16:creationId xmlns:a16="http://schemas.microsoft.com/office/drawing/2014/main" id="{15024AF6-6722-AB2B-F54D-2019671F514A}"/>
              </a:ext>
            </a:extLst>
          </p:cNvPr>
          <p:cNvPicPr>
            <a:picLocks noChangeAspect="1"/>
          </p:cNvPicPr>
          <p:nvPr/>
        </p:nvPicPr>
        <p:blipFill>
          <a:blip r:embed="rId2"/>
          <a:stretch>
            <a:fillRect/>
          </a:stretch>
        </p:blipFill>
        <p:spPr>
          <a:xfrm>
            <a:off x="5385816" y="1581904"/>
            <a:ext cx="6440424" cy="3638838"/>
          </a:xfrm>
          <a:prstGeom prst="rect">
            <a:avLst/>
          </a:prstGeom>
        </p:spPr>
      </p:pic>
      <p:sp>
        <p:nvSpPr>
          <p:cNvPr id="5" name="ZoneTexte 4">
            <a:extLst>
              <a:ext uri="{FF2B5EF4-FFF2-40B4-BE49-F238E27FC236}">
                <a16:creationId xmlns:a16="http://schemas.microsoft.com/office/drawing/2014/main" id="{DE44E077-39D1-A7D6-A9BF-E4EEF605175D}"/>
              </a:ext>
            </a:extLst>
          </p:cNvPr>
          <p:cNvSpPr txBox="1"/>
          <p:nvPr/>
        </p:nvSpPr>
        <p:spPr>
          <a:xfrm>
            <a:off x="194872" y="0"/>
            <a:ext cx="524656" cy="1325563"/>
          </a:xfrm>
          <a:prstGeom prst="rect">
            <a:avLst/>
          </a:prstGeom>
          <a:solidFill>
            <a:srgbClr val="FFCC00"/>
          </a:solidFill>
        </p:spPr>
        <p:txBody>
          <a:bodyPr wrap="square" rtlCol="0">
            <a:spAutoFit/>
          </a:bodyPr>
          <a:lstStyle/>
          <a:p>
            <a:endParaRPr lang="fr-FR" dirty="0"/>
          </a:p>
        </p:txBody>
      </p:sp>
    </p:spTree>
    <p:extLst>
      <p:ext uri="{BB962C8B-B14F-4D97-AF65-F5344CB8AC3E}">
        <p14:creationId xmlns:p14="http://schemas.microsoft.com/office/powerpoint/2010/main" val="6159562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3" name="Rectangle 112">
            <a:extLst>
              <a:ext uri="{FF2B5EF4-FFF2-40B4-BE49-F238E27FC236}">
                <a16:creationId xmlns:a16="http://schemas.microsoft.com/office/drawing/2014/main" id="{FFD44BAB-2F3A-4B95-B9D3-E5B819787F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B121184-8624-2D2C-E7D2-F5F3C43E3F02}"/>
              </a:ext>
            </a:extLst>
          </p:cNvPr>
          <p:cNvSpPr>
            <a:spLocks noGrp="1"/>
          </p:cNvSpPr>
          <p:nvPr>
            <p:ph type="title"/>
          </p:nvPr>
        </p:nvSpPr>
        <p:spPr>
          <a:xfrm>
            <a:off x="804672" y="798445"/>
            <a:ext cx="4803636" cy="1311664"/>
          </a:xfrm>
        </p:spPr>
        <p:txBody>
          <a:bodyPr anchor="b">
            <a:normAutofit/>
          </a:bodyPr>
          <a:lstStyle/>
          <a:p>
            <a:r>
              <a:rPr lang="fr-FR" sz="3600" b="1" i="1">
                <a:solidFill>
                  <a:schemeClr val="tx2"/>
                </a:solidFill>
                <a:highlight>
                  <a:srgbClr val="FFFFFF"/>
                </a:highlight>
                <a:latin typeface="Circularstd book"/>
              </a:rPr>
              <a:t>Groupe la Poste ?</a:t>
            </a:r>
          </a:p>
        </p:txBody>
      </p:sp>
      <p:graphicFrame>
        <p:nvGraphicFramePr>
          <p:cNvPr id="135" name="Espace réservé du contenu 2">
            <a:extLst>
              <a:ext uri="{FF2B5EF4-FFF2-40B4-BE49-F238E27FC236}">
                <a16:creationId xmlns:a16="http://schemas.microsoft.com/office/drawing/2014/main" id="{5A99583D-F3C1-60C3-D087-DE51885D39C3}"/>
              </a:ext>
            </a:extLst>
          </p:cNvPr>
          <p:cNvGraphicFramePr>
            <a:graphicFrameLocks noGrp="1"/>
          </p:cNvGraphicFramePr>
          <p:nvPr>
            <p:ph idx="1"/>
            <p:extLst>
              <p:ext uri="{D42A27DB-BD31-4B8C-83A1-F6EECF244321}">
                <p14:modId xmlns:p14="http://schemas.microsoft.com/office/powerpoint/2010/main" val="2516120341"/>
              </p:ext>
            </p:extLst>
          </p:nvPr>
        </p:nvGraphicFramePr>
        <p:xfrm>
          <a:off x="804671" y="2272143"/>
          <a:ext cx="5803885" cy="37888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Image 3" descr="Une image contenant habits, intérieur, chaussures, personne&#10;&#10;Description générée automatiquement">
            <a:extLst>
              <a:ext uri="{FF2B5EF4-FFF2-40B4-BE49-F238E27FC236}">
                <a16:creationId xmlns:a16="http://schemas.microsoft.com/office/drawing/2014/main" id="{84E7FCDD-CEC0-4838-AD77-66EB8D36B05A}"/>
              </a:ext>
            </a:extLst>
          </p:cNvPr>
          <p:cNvPicPr>
            <a:picLocks noChangeAspect="1"/>
          </p:cNvPicPr>
          <p:nvPr/>
        </p:nvPicPr>
        <p:blipFill rotWithShape="1">
          <a:blip r:embed="rId7"/>
          <a:srcRect t="12967" r="-2" b="-2"/>
          <a:stretch/>
        </p:blipFill>
        <p:spPr>
          <a:xfrm>
            <a:off x="6886803" y="770037"/>
            <a:ext cx="5298683" cy="6087963"/>
          </a:xfrm>
          <a:custGeom>
            <a:avLst/>
            <a:gdLst/>
            <a:ahLst/>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p:spPr>
      </p:pic>
      <p:grpSp>
        <p:nvGrpSpPr>
          <p:cNvPr id="115" name="Group 114">
            <a:extLst>
              <a:ext uri="{FF2B5EF4-FFF2-40B4-BE49-F238E27FC236}">
                <a16:creationId xmlns:a16="http://schemas.microsoft.com/office/drawing/2014/main" id="{5C6AE2F4-5A2E-4357-A1D8-6142F9BDC8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14766" y="695399"/>
            <a:ext cx="5570720" cy="6171739"/>
            <a:chOff x="6626306" y="695399"/>
            <a:chExt cx="5570720" cy="6171739"/>
          </a:xfrm>
        </p:grpSpPr>
        <p:sp>
          <p:nvSpPr>
            <p:cNvPr id="116" name="Freeform: Shape 115">
              <a:extLst>
                <a:ext uri="{FF2B5EF4-FFF2-40B4-BE49-F238E27FC236}">
                  <a16:creationId xmlns:a16="http://schemas.microsoft.com/office/drawing/2014/main" id="{856AC7E8-A56F-4E9D-A394-C9A2F65DD0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6933035" y="910673"/>
              <a:ext cx="5263991" cy="5956465"/>
            </a:xfrm>
            <a:custGeom>
              <a:avLst/>
              <a:gdLst>
                <a:gd name="connsiteX0" fmla="*/ 2918460 w 2961539"/>
                <a:gd name="connsiteY0" fmla="*/ 1324969 h 3351127"/>
                <a:gd name="connsiteX1" fmla="*/ 2906649 w 2961539"/>
                <a:gd name="connsiteY1" fmla="*/ 1284393 h 3351127"/>
                <a:gd name="connsiteX2" fmla="*/ 2893314 w 2961539"/>
                <a:gd name="connsiteY2" fmla="*/ 1244388 h 3351127"/>
                <a:gd name="connsiteX3" fmla="*/ 2878741 w 2961539"/>
                <a:gd name="connsiteY3" fmla="*/ 1204859 h 3351127"/>
                <a:gd name="connsiteX4" fmla="*/ 2811209 w 2961539"/>
                <a:gd name="connsiteY4" fmla="*/ 1051316 h 3351127"/>
                <a:gd name="connsiteX5" fmla="*/ 2636711 w 2961539"/>
                <a:gd name="connsiteY5" fmla="*/ 768709 h 3351127"/>
                <a:gd name="connsiteX6" fmla="*/ 2418683 w 2961539"/>
                <a:gd name="connsiteY6" fmla="*/ 522202 h 3351127"/>
                <a:gd name="connsiteX7" fmla="*/ 2165699 w 2961539"/>
                <a:gd name="connsiteY7" fmla="*/ 314748 h 3351127"/>
                <a:gd name="connsiteX8" fmla="*/ 2027873 w 2961539"/>
                <a:gd name="connsiteY8" fmla="*/ 227213 h 3351127"/>
                <a:gd name="connsiteX9" fmla="*/ 1883474 w 2961539"/>
                <a:gd name="connsiteY9" fmla="*/ 151203 h 3351127"/>
                <a:gd name="connsiteX10" fmla="*/ 1576483 w 2961539"/>
                <a:gd name="connsiteY10" fmla="*/ 40618 h 3351127"/>
                <a:gd name="connsiteX11" fmla="*/ 1415415 w 2961539"/>
                <a:gd name="connsiteY11" fmla="*/ 10233 h 3351127"/>
                <a:gd name="connsiteX12" fmla="*/ 1251204 w 2961539"/>
                <a:gd name="connsiteY12" fmla="*/ 42 h 3351127"/>
                <a:gd name="connsiteX13" fmla="*/ 927163 w 2961539"/>
                <a:gd name="connsiteY13" fmla="*/ 29855 h 3351127"/>
                <a:gd name="connsiteX14" fmla="*/ 610362 w 2961539"/>
                <a:gd name="connsiteY14" fmla="*/ 116151 h 3351127"/>
                <a:gd name="connsiteX15" fmla="*/ 315468 w 2961539"/>
                <a:gd name="connsiteY15" fmla="*/ 267408 h 3351127"/>
                <a:gd name="connsiteX16" fmla="*/ 182975 w 2961539"/>
                <a:gd name="connsiteY16" fmla="*/ 368183 h 3351127"/>
                <a:gd name="connsiteX17" fmla="*/ 64294 w 2961539"/>
                <a:gd name="connsiteY17" fmla="*/ 484674 h 3351127"/>
                <a:gd name="connsiteX18" fmla="*/ 0 w 2961539"/>
                <a:gd name="connsiteY18" fmla="*/ 556778 h 3351127"/>
                <a:gd name="connsiteX19" fmla="*/ 0 w 2961539"/>
                <a:gd name="connsiteY19" fmla="*/ 956066 h 3351127"/>
                <a:gd name="connsiteX20" fmla="*/ 227552 w 2961539"/>
                <a:gd name="connsiteY20" fmla="*/ 636597 h 3351127"/>
                <a:gd name="connsiteX21" fmla="*/ 331756 w 2961539"/>
                <a:gd name="connsiteY21" fmla="*/ 534966 h 3351127"/>
                <a:gd name="connsiteX22" fmla="*/ 441770 w 2961539"/>
                <a:gd name="connsiteY22" fmla="*/ 439620 h 3351127"/>
                <a:gd name="connsiteX23" fmla="*/ 683419 w 2961539"/>
                <a:gd name="connsiteY23" fmla="*/ 274457 h 3351127"/>
                <a:gd name="connsiteX24" fmla="*/ 956596 w 2961539"/>
                <a:gd name="connsiteY24" fmla="*/ 161300 h 3351127"/>
                <a:gd name="connsiteX25" fmla="*/ 1251490 w 2961539"/>
                <a:gd name="connsiteY25" fmla="*/ 123009 h 3351127"/>
                <a:gd name="connsiteX26" fmla="*/ 1398175 w 2961539"/>
                <a:gd name="connsiteY26" fmla="*/ 135297 h 3351127"/>
                <a:gd name="connsiteX27" fmla="*/ 1542383 w 2961539"/>
                <a:gd name="connsiteY27" fmla="*/ 167967 h 3351127"/>
                <a:gd name="connsiteX28" fmla="*/ 1681925 w 2961539"/>
                <a:gd name="connsiteY28" fmla="*/ 218450 h 3351127"/>
                <a:gd name="connsiteX29" fmla="*/ 1715929 w 2961539"/>
                <a:gd name="connsiteY29" fmla="*/ 233595 h 3351127"/>
                <a:gd name="connsiteX30" fmla="*/ 1749552 w 2961539"/>
                <a:gd name="connsiteY30" fmla="*/ 249597 h 3351127"/>
                <a:gd name="connsiteX31" fmla="*/ 1782604 w 2961539"/>
                <a:gd name="connsiteY31" fmla="*/ 266646 h 3351127"/>
                <a:gd name="connsiteX32" fmla="*/ 1815275 w 2961539"/>
                <a:gd name="connsiteY32" fmla="*/ 284553 h 3351127"/>
                <a:gd name="connsiteX33" fmla="*/ 2059400 w 2961539"/>
                <a:gd name="connsiteY33" fmla="*/ 454765 h 3351127"/>
                <a:gd name="connsiteX34" fmla="*/ 2270284 w 2961539"/>
                <a:gd name="connsiteY34" fmla="*/ 663648 h 3351127"/>
                <a:gd name="connsiteX35" fmla="*/ 2362581 w 2961539"/>
                <a:gd name="connsiteY35" fmla="*/ 779091 h 3351127"/>
                <a:gd name="connsiteX36" fmla="*/ 2445353 w 2961539"/>
                <a:gd name="connsiteY36" fmla="*/ 900726 h 3351127"/>
                <a:gd name="connsiteX37" fmla="*/ 2581180 w 2961539"/>
                <a:gd name="connsiteY37" fmla="*/ 1158663 h 3351127"/>
                <a:gd name="connsiteX38" fmla="*/ 2673382 w 2961539"/>
                <a:gd name="connsiteY38" fmla="*/ 1430601 h 3351127"/>
                <a:gd name="connsiteX39" fmla="*/ 2707291 w 2961539"/>
                <a:gd name="connsiteY39" fmla="*/ 1569095 h 3351127"/>
                <a:gd name="connsiteX40" fmla="*/ 2728913 w 2961539"/>
                <a:gd name="connsiteY40" fmla="*/ 1710065 h 3351127"/>
                <a:gd name="connsiteX41" fmla="*/ 2738342 w 2961539"/>
                <a:gd name="connsiteY41" fmla="*/ 1853321 h 3351127"/>
                <a:gd name="connsiteX42" fmla="*/ 2733294 w 2961539"/>
                <a:gd name="connsiteY42" fmla="*/ 1998482 h 3351127"/>
                <a:gd name="connsiteX43" fmla="*/ 2704433 w 2961539"/>
                <a:gd name="connsiteY43" fmla="*/ 2140785 h 3351127"/>
                <a:gd name="connsiteX44" fmla="*/ 2645759 w 2961539"/>
                <a:gd name="connsiteY44" fmla="*/ 2264515 h 3351127"/>
                <a:gd name="connsiteX45" fmla="*/ 2552986 w 2961539"/>
                <a:gd name="connsiteY45" fmla="*/ 2354717 h 3351127"/>
                <a:gd name="connsiteX46" fmla="*/ 2492026 w 2961539"/>
                <a:gd name="connsiteY46" fmla="*/ 2389769 h 3351127"/>
                <a:gd name="connsiteX47" fmla="*/ 2423541 w 2961539"/>
                <a:gd name="connsiteY47" fmla="*/ 2423583 h 3351127"/>
                <a:gd name="connsiteX48" fmla="*/ 2278475 w 2961539"/>
                <a:gd name="connsiteY48" fmla="*/ 2502640 h 3351127"/>
                <a:gd name="connsiteX49" fmla="*/ 2143697 w 2961539"/>
                <a:gd name="connsiteY49" fmla="*/ 2606463 h 3351127"/>
                <a:gd name="connsiteX50" fmla="*/ 2113312 w 2961539"/>
                <a:gd name="connsiteY50" fmla="*/ 2635514 h 3351127"/>
                <a:gd name="connsiteX51" fmla="*/ 2084927 w 2961539"/>
                <a:gd name="connsiteY51" fmla="*/ 2664184 h 3351127"/>
                <a:gd name="connsiteX52" fmla="*/ 2030349 w 2961539"/>
                <a:gd name="connsiteY52" fmla="*/ 2722573 h 3351127"/>
                <a:gd name="connsiteX53" fmla="*/ 1929098 w 2961539"/>
                <a:gd name="connsiteY53" fmla="*/ 2842683 h 3351127"/>
                <a:gd name="connsiteX54" fmla="*/ 1880045 w 2961539"/>
                <a:gd name="connsiteY54" fmla="*/ 2902309 h 3351127"/>
                <a:gd name="connsiteX55" fmla="*/ 1831086 w 2961539"/>
                <a:gd name="connsiteY55" fmla="*/ 2960888 h 3351127"/>
                <a:gd name="connsiteX56" fmla="*/ 1730121 w 2961539"/>
                <a:gd name="connsiteY56" fmla="*/ 3071854 h 3351127"/>
                <a:gd name="connsiteX57" fmla="*/ 1620488 w 2961539"/>
                <a:gd name="connsiteY57" fmla="*/ 3169200 h 3351127"/>
                <a:gd name="connsiteX58" fmla="*/ 1497616 w 2961539"/>
                <a:gd name="connsiteY58" fmla="*/ 3244447 h 3351127"/>
                <a:gd name="connsiteX59" fmla="*/ 1361313 w 2961539"/>
                <a:gd name="connsiteY59" fmla="*/ 3288739 h 3351127"/>
                <a:gd name="connsiteX60" fmla="*/ 1289590 w 2961539"/>
                <a:gd name="connsiteY60" fmla="*/ 3297978 h 3351127"/>
                <a:gd name="connsiteX61" fmla="*/ 1253204 w 2961539"/>
                <a:gd name="connsiteY61" fmla="*/ 3299407 h 3351127"/>
                <a:gd name="connsiteX62" fmla="*/ 1215676 w 2961539"/>
                <a:gd name="connsiteY62" fmla="*/ 3299216 h 3351127"/>
                <a:gd name="connsiteX63" fmla="*/ 918972 w 2961539"/>
                <a:gd name="connsiteY63" fmla="*/ 3254639 h 3351127"/>
                <a:gd name="connsiteX64" fmla="*/ 642557 w 2961539"/>
                <a:gd name="connsiteY64" fmla="*/ 3139672 h 3351127"/>
                <a:gd name="connsiteX65" fmla="*/ 515112 w 2961539"/>
                <a:gd name="connsiteY65" fmla="*/ 3061853 h 3351127"/>
                <a:gd name="connsiteX66" fmla="*/ 484442 w 2961539"/>
                <a:gd name="connsiteY66" fmla="*/ 3040612 h 3351127"/>
                <a:gd name="connsiteX67" fmla="*/ 454343 w 2961539"/>
                <a:gd name="connsiteY67" fmla="*/ 3018610 h 3351127"/>
                <a:gd name="connsiteX68" fmla="*/ 424625 w 2961539"/>
                <a:gd name="connsiteY68" fmla="*/ 2996131 h 3351127"/>
                <a:gd name="connsiteX69" fmla="*/ 395478 w 2961539"/>
                <a:gd name="connsiteY69" fmla="*/ 2973080 h 3351127"/>
                <a:gd name="connsiteX70" fmla="*/ 181547 w 2961539"/>
                <a:gd name="connsiteY70" fmla="*/ 2767626 h 3351127"/>
                <a:gd name="connsiteX71" fmla="*/ 134112 w 2961539"/>
                <a:gd name="connsiteY71" fmla="*/ 2710761 h 3351127"/>
                <a:gd name="connsiteX72" fmla="*/ 89821 w 2961539"/>
                <a:gd name="connsiteY72" fmla="*/ 2652087 h 3351127"/>
                <a:gd name="connsiteX73" fmla="*/ 10096 w 2961539"/>
                <a:gd name="connsiteY73" fmla="*/ 2529025 h 3351127"/>
                <a:gd name="connsiteX74" fmla="*/ 191 w 2961539"/>
                <a:gd name="connsiteY74" fmla="*/ 2511499 h 3351127"/>
                <a:gd name="connsiteX75" fmla="*/ 191 w 2961539"/>
                <a:gd name="connsiteY75" fmla="*/ 2835063 h 3351127"/>
                <a:gd name="connsiteX76" fmla="*/ 50959 w 2961539"/>
                <a:gd name="connsiteY76" fmla="*/ 2888879 h 3351127"/>
                <a:gd name="connsiteX77" fmla="*/ 300038 w 2961539"/>
                <a:gd name="connsiteY77" fmla="*/ 3100525 h 3351127"/>
                <a:gd name="connsiteX78" fmla="*/ 438150 w 2961539"/>
                <a:gd name="connsiteY78" fmla="*/ 3186916 h 3351127"/>
                <a:gd name="connsiteX79" fmla="*/ 584264 w 2961539"/>
                <a:gd name="connsiteY79" fmla="*/ 3258830 h 3351127"/>
                <a:gd name="connsiteX80" fmla="*/ 862965 w 2961539"/>
                <a:gd name="connsiteY80" fmla="*/ 3351127 h 3351127"/>
                <a:gd name="connsiteX81" fmla="*/ 1534478 w 2961539"/>
                <a:gd name="connsiteY81" fmla="*/ 3351127 h 3351127"/>
                <a:gd name="connsiteX82" fmla="*/ 1540955 w 2961539"/>
                <a:gd name="connsiteY82" fmla="*/ 3348841 h 3351127"/>
                <a:gd name="connsiteX83" fmla="*/ 1691831 w 2961539"/>
                <a:gd name="connsiteY83" fmla="*/ 3275403 h 3351127"/>
                <a:gd name="connsiteX84" fmla="*/ 1827086 w 2961539"/>
                <a:gd name="connsiteY84" fmla="*/ 3179963 h 3351127"/>
                <a:gd name="connsiteX85" fmla="*/ 1948625 w 2961539"/>
                <a:gd name="connsiteY85" fmla="*/ 3072426 h 3351127"/>
                <a:gd name="connsiteX86" fmla="*/ 2005584 w 2961539"/>
                <a:gd name="connsiteY86" fmla="*/ 3016514 h 3351127"/>
                <a:gd name="connsiteX87" fmla="*/ 2060639 w 2961539"/>
                <a:gd name="connsiteY87" fmla="*/ 2959935 h 3351127"/>
                <a:gd name="connsiteX88" fmla="*/ 2167223 w 2961539"/>
                <a:gd name="connsiteY88" fmla="*/ 2847350 h 3351127"/>
                <a:gd name="connsiteX89" fmla="*/ 2218754 w 2961539"/>
                <a:gd name="connsiteY89" fmla="*/ 2791438 h 3351127"/>
                <a:gd name="connsiteX90" fmla="*/ 2244471 w 2961539"/>
                <a:gd name="connsiteY90" fmla="*/ 2763911 h 3351127"/>
                <a:gd name="connsiteX91" fmla="*/ 2269427 w 2961539"/>
                <a:gd name="connsiteY91" fmla="*/ 2738098 h 3351127"/>
                <a:gd name="connsiteX92" fmla="*/ 2321243 w 2961539"/>
                <a:gd name="connsiteY92" fmla="*/ 2689807 h 3351127"/>
                <a:gd name="connsiteX93" fmla="*/ 2376297 w 2961539"/>
                <a:gd name="connsiteY93" fmla="*/ 2645230 h 3351127"/>
                <a:gd name="connsiteX94" fmla="*/ 2499265 w 2961539"/>
                <a:gd name="connsiteY94" fmla="*/ 2564934 h 3351127"/>
                <a:gd name="connsiteX95" fmla="*/ 2639187 w 2961539"/>
                <a:gd name="connsiteY95" fmla="*/ 2476732 h 3351127"/>
                <a:gd name="connsiteX96" fmla="*/ 2674239 w 2961539"/>
                <a:gd name="connsiteY96" fmla="*/ 2448729 h 3351127"/>
                <a:gd name="connsiteX97" fmla="*/ 2707481 w 2961539"/>
                <a:gd name="connsiteY97" fmla="*/ 2417487 h 3351127"/>
                <a:gd name="connsiteX98" fmla="*/ 2765298 w 2961539"/>
                <a:gd name="connsiteY98" fmla="*/ 2347097 h 3351127"/>
                <a:gd name="connsiteX99" fmla="*/ 2810447 w 2961539"/>
                <a:gd name="connsiteY99" fmla="*/ 2270802 h 3351127"/>
                <a:gd name="connsiteX100" fmla="*/ 2845499 w 2961539"/>
                <a:gd name="connsiteY100" fmla="*/ 2192411 h 3351127"/>
                <a:gd name="connsiteX101" fmla="*/ 2901315 w 2961539"/>
                <a:gd name="connsiteY101" fmla="*/ 2034772 h 3351127"/>
                <a:gd name="connsiteX102" fmla="*/ 2943130 w 2961539"/>
                <a:gd name="connsiteY102" fmla="*/ 1871704 h 3351127"/>
                <a:gd name="connsiteX103" fmla="*/ 2961037 w 2961539"/>
                <a:gd name="connsiteY103" fmla="*/ 1703302 h 3351127"/>
                <a:gd name="connsiteX104" fmla="*/ 2928842 w 2961539"/>
                <a:gd name="connsiteY104" fmla="*/ 1366308 h 3351127"/>
                <a:gd name="connsiteX105" fmla="*/ 2918460 w 2961539"/>
                <a:gd name="connsiteY105" fmla="*/ 1324969 h 3351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961539" h="3351127">
                  <a:moveTo>
                    <a:pt x="2918460" y="1324969"/>
                  </a:moveTo>
                  <a:lnTo>
                    <a:pt x="2906649" y="1284393"/>
                  </a:lnTo>
                  <a:lnTo>
                    <a:pt x="2893314" y="1244388"/>
                  </a:lnTo>
                  <a:cubicBezTo>
                    <a:pt x="2888837" y="1231053"/>
                    <a:pt x="2883694" y="1218004"/>
                    <a:pt x="2878741" y="1204859"/>
                  </a:cubicBezTo>
                  <a:cubicBezTo>
                    <a:pt x="2858453" y="1152567"/>
                    <a:pt x="2836069" y="1101227"/>
                    <a:pt x="2811209" y="1051316"/>
                  </a:cubicBezTo>
                  <a:cubicBezTo>
                    <a:pt x="2761107" y="951684"/>
                    <a:pt x="2702814" y="857006"/>
                    <a:pt x="2636711" y="768709"/>
                  </a:cubicBezTo>
                  <a:cubicBezTo>
                    <a:pt x="2570798" y="680412"/>
                    <a:pt x="2497455" y="598212"/>
                    <a:pt x="2418683" y="522202"/>
                  </a:cubicBezTo>
                  <a:cubicBezTo>
                    <a:pt x="2339912" y="446193"/>
                    <a:pt x="2254949" y="377232"/>
                    <a:pt x="2165699" y="314748"/>
                  </a:cubicBezTo>
                  <a:cubicBezTo>
                    <a:pt x="2121122" y="283506"/>
                    <a:pt x="2075021" y="254359"/>
                    <a:pt x="2027873" y="227213"/>
                  </a:cubicBezTo>
                  <a:cubicBezTo>
                    <a:pt x="1980914" y="199781"/>
                    <a:pt x="1932623" y="174635"/>
                    <a:pt x="1883474" y="151203"/>
                  </a:cubicBezTo>
                  <a:cubicBezTo>
                    <a:pt x="1785176" y="104721"/>
                    <a:pt x="1682496" y="67002"/>
                    <a:pt x="1576483" y="40618"/>
                  </a:cubicBezTo>
                  <a:cubicBezTo>
                    <a:pt x="1523524" y="27474"/>
                    <a:pt x="1469803" y="16901"/>
                    <a:pt x="1415415" y="10233"/>
                  </a:cubicBezTo>
                  <a:cubicBezTo>
                    <a:pt x="1361123" y="3185"/>
                    <a:pt x="1306163" y="-435"/>
                    <a:pt x="1251204" y="42"/>
                  </a:cubicBezTo>
                  <a:cubicBezTo>
                    <a:pt x="1142714" y="804"/>
                    <a:pt x="1034415" y="10805"/>
                    <a:pt x="927163" y="29855"/>
                  </a:cubicBezTo>
                  <a:cubicBezTo>
                    <a:pt x="820007" y="49095"/>
                    <a:pt x="713423" y="76813"/>
                    <a:pt x="610362" y="116151"/>
                  </a:cubicBezTo>
                  <a:cubicBezTo>
                    <a:pt x="507301" y="155394"/>
                    <a:pt x="407861" y="205782"/>
                    <a:pt x="315468" y="267408"/>
                  </a:cubicBezTo>
                  <a:cubicBezTo>
                    <a:pt x="269367" y="298269"/>
                    <a:pt x="224504" y="331226"/>
                    <a:pt x="182975" y="368183"/>
                  </a:cubicBezTo>
                  <a:cubicBezTo>
                    <a:pt x="141542" y="405140"/>
                    <a:pt x="102489" y="444573"/>
                    <a:pt x="64294" y="484674"/>
                  </a:cubicBezTo>
                  <a:cubicBezTo>
                    <a:pt x="42291" y="508105"/>
                    <a:pt x="20860" y="532203"/>
                    <a:pt x="0" y="556778"/>
                  </a:cubicBezTo>
                  <a:lnTo>
                    <a:pt x="0" y="956066"/>
                  </a:lnTo>
                  <a:cubicBezTo>
                    <a:pt x="62579" y="840909"/>
                    <a:pt x="138970" y="733276"/>
                    <a:pt x="227552" y="636597"/>
                  </a:cubicBezTo>
                  <a:cubicBezTo>
                    <a:pt x="260223" y="600593"/>
                    <a:pt x="295466" y="567160"/>
                    <a:pt x="331756" y="534966"/>
                  </a:cubicBezTo>
                  <a:cubicBezTo>
                    <a:pt x="367951" y="502771"/>
                    <a:pt x="403955" y="470196"/>
                    <a:pt x="441770" y="439620"/>
                  </a:cubicBezTo>
                  <a:cubicBezTo>
                    <a:pt x="517208" y="378375"/>
                    <a:pt x="597503" y="322177"/>
                    <a:pt x="683419" y="274457"/>
                  </a:cubicBezTo>
                  <a:cubicBezTo>
                    <a:pt x="769239" y="226832"/>
                    <a:pt x="860679" y="187208"/>
                    <a:pt x="956596" y="161300"/>
                  </a:cubicBezTo>
                  <a:cubicBezTo>
                    <a:pt x="1052322" y="135201"/>
                    <a:pt x="1151954" y="122247"/>
                    <a:pt x="1251490" y="123009"/>
                  </a:cubicBezTo>
                  <a:cubicBezTo>
                    <a:pt x="1300448" y="123581"/>
                    <a:pt x="1349502" y="127772"/>
                    <a:pt x="1398175" y="135297"/>
                  </a:cubicBezTo>
                  <a:cubicBezTo>
                    <a:pt x="1446752" y="143107"/>
                    <a:pt x="1495044" y="153870"/>
                    <a:pt x="1542383" y="167967"/>
                  </a:cubicBezTo>
                  <a:cubicBezTo>
                    <a:pt x="1589723" y="182160"/>
                    <a:pt x="1636490" y="198733"/>
                    <a:pt x="1681925" y="218450"/>
                  </a:cubicBezTo>
                  <a:cubicBezTo>
                    <a:pt x="1693259" y="223498"/>
                    <a:pt x="1704689" y="228261"/>
                    <a:pt x="1715929" y="233595"/>
                  </a:cubicBezTo>
                  <a:lnTo>
                    <a:pt x="1749552" y="249597"/>
                  </a:lnTo>
                  <a:lnTo>
                    <a:pt x="1782604" y="266646"/>
                  </a:lnTo>
                  <a:cubicBezTo>
                    <a:pt x="1793558" y="272457"/>
                    <a:pt x="1804416" y="278553"/>
                    <a:pt x="1815275" y="284553"/>
                  </a:cubicBezTo>
                  <a:cubicBezTo>
                    <a:pt x="1901762" y="333321"/>
                    <a:pt x="1983486" y="390662"/>
                    <a:pt x="2059400" y="454765"/>
                  </a:cubicBezTo>
                  <a:cubicBezTo>
                    <a:pt x="2135410" y="518583"/>
                    <a:pt x="2205990" y="588687"/>
                    <a:pt x="2270284" y="663648"/>
                  </a:cubicBezTo>
                  <a:cubicBezTo>
                    <a:pt x="2302574" y="701082"/>
                    <a:pt x="2333530" y="739372"/>
                    <a:pt x="2362581" y="779091"/>
                  </a:cubicBezTo>
                  <a:cubicBezTo>
                    <a:pt x="2391632" y="818811"/>
                    <a:pt x="2419255" y="859387"/>
                    <a:pt x="2445353" y="900726"/>
                  </a:cubicBezTo>
                  <a:cubicBezTo>
                    <a:pt x="2497455" y="983593"/>
                    <a:pt x="2542889" y="1069890"/>
                    <a:pt x="2581180" y="1158663"/>
                  </a:cubicBezTo>
                  <a:cubicBezTo>
                    <a:pt x="2619470" y="1247436"/>
                    <a:pt x="2648617" y="1338876"/>
                    <a:pt x="2673382" y="1430601"/>
                  </a:cubicBezTo>
                  <a:cubicBezTo>
                    <a:pt x="2685764" y="1476512"/>
                    <a:pt x="2697480" y="1522518"/>
                    <a:pt x="2707291" y="1569095"/>
                  </a:cubicBezTo>
                  <a:cubicBezTo>
                    <a:pt x="2717197" y="1615672"/>
                    <a:pt x="2724245" y="1662726"/>
                    <a:pt x="2728913" y="1710065"/>
                  </a:cubicBezTo>
                  <a:cubicBezTo>
                    <a:pt x="2733485" y="1757404"/>
                    <a:pt x="2736818" y="1805124"/>
                    <a:pt x="2738342" y="1853321"/>
                  </a:cubicBezTo>
                  <a:cubicBezTo>
                    <a:pt x="2739390" y="1901422"/>
                    <a:pt x="2738247" y="1950000"/>
                    <a:pt x="2733294" y="1998482"/>
                  </a:cubicBezTo>
                  <a:cubicBezTo>
                    <a:pt x="2728151" y="2046774"/>
                    <a:pt x="2718911" y="2095542"/>
                    <a:pt x="2704433" y="2140785"/>
                  </a:cubicBezTo>
                  <a:cubicBezTo>
                    <a:pt x="2689860" y="2186029"/>
                    <a:pt x="2670429" y="2228320"/>
                    <a:pt x="2645759" y="2264515"/>
                  </a:cubicBezTo>
                  <a:cubicBezTo>
                    <a:pt x="2620899" y="2300710"/>
                    <a:pt x="2590514" y="2330047"/>
                    <a:pt x="2552986" y="2354717"/>
                  </a:cubicBezTo>
                  <a:cubicBezTo>
                    <a:pt x="2534317" y="2367195"/>
                    <a:pt x="2513838" y="2378530"/>
                    <a:pt x="2492026" y="2389769"/>
                  </a:cubicBezTo>
                  <a:cubicBezTo>
                    <a:pt x="2470309" y="2401009"/>
                    <a:pt x="2447258" y="2412058"/>
                    <a:pt x="2423541" y="2423583"/>
                  </a:cubicBezTo>
                  <a:cubicBezTo>
                    <a:pt x="2376107" y="2446633"/>
                    <a:pt x="2326100" y="2472065"/>
                    <a:pt x="2278475" y="2502640"/>
                  </a:cubicBezTo>
                  <a:cubicBezTo>
                    <a:pt x="2230850" y="2533120"/>
                    <a:pt x="2185130" y="2567982"/>
                    <a:pt x="2143697" y="2606463"/>
                  </a:cubicBezTo>
                  <a:cubicBezTo>
                    <a:pt x="2133410" y="2615988"/>
                    <a:pt x="2122837" y="2625989"/>
                    <a:pt x="2113312" y="2635514"/>
                  </a:cubicBezTo>
                  <a:lnTo>
                    <a:pt x="2084927" y="2664184"/>
                  </a:lnTo>
                  <a:cubicBezTo>
                    <a:pt x="2066258" y="2683425"/>
                    <a:pt x="2048066" y="2702951"/>
                    <a:pt x="2030349" y="2722573"/>
                  </a:cubicBezTo>
                  <a:cubicBezTo>
                    <a:pt x="1995011" y="2762101"/>
                    <a:pt x="1962055" y="2802773"/>
                    <a:pt x="1929098" y="2842683"/>
                  </a:cubicBezTo>
                  <a:lnTo>
                    <a:pt x="1880045" y="2902309"/>
                  </a:lnTo>
                  <a:cubicBezTo>
                    <a:pt x="1863757" y="2922026"/>
                    <a:pt x="1847564" y="2941648"/>
                    <a:pt x="1831086" y="2960888"/>
                  </a:cubicBezTo>
                  <a:cubicBezTo>
                    <a:pt x="1798130" y="2999178"/>
                    <a:pt x="1764983" y="3036707"/>
                    <a:pt x="1730121" y="3071854"/>
                  </a:cubicBezTo>
                  <a:cubicBezTo>
                    <a:pt x="1695355" y="3107001"/>
                    <a:pt x="1659160" y="3140053"/>
                    <a:pt x="1620488" y="3169200"/>
                  </a:cubicBezTo>
                  <a:cubicBezTo>
                    <a:pt x="1581912" y="3198442"/>
                    <a:pt x="1541145" y="3224254"/>
                    <a:pt x="1497616" y="3244447"/>
                  </a:cubicBezTo>
                  <a:cubicBezTo>
                    <a:pt x="1454277" y="3264735"/>
                    <a:pt x="1408462" y="3279690"/>
                    <a:pt x="1361313" y="3288739"/>
                  </a:cubicBezTo>
                  <a:cubicBezTo>
                    <a:pt x="1337691" y="3293406"/>
                    <a:pt x="1313688" y="3296168"/>
                    <a:pt x="1289590" y="3297978"/>
                  </a:cubicBezTo>
                  <a:cubicBezTo>
                    <a:pt x="1277493" y="3298740"/>
                    <a:pt x="1265396" y="3299216"/>
                    <a:pt x="1253204" y="3299407"/>
                  </a:cubicBezTo>
                  <a:lnTo>
                    <a:pt x="1215676" y="3299216"/>
                  </a:lnTo>
                  <a:cubicBezTo>
                    <a:pt x="1115378" y="3296930"/>
                    <a:pt x="1015365" y="3281785"/>
                    <a:pt x="918972" y="3254639"/>
                  </a:cubicBezTo>
                  <a:cubicBezTo>
                    <a:pt x="822484" y="3227302"/>
                    <a:pt x="729996" y="3187583"/>
                    <a:pt x="642557" y="3139672"/>
                  </a:cubicBezTo>
                  <a:cubicBezTo>
                    <a:pt x="598837" y="3115765"/>
                    <a:pt x="556451" y="3089571"/>
                    <a:pt x="515112" y="3061853"/>
                  </a:cubicBezTo>
                  <a:lnTo>
                    <a:pt x="484442" y="3040612"/>
                  </a:lnTo>
                  <a:lnTo>
                    <a:pt x="454343" y="3018610"/>
                  </a:lnTo>
                  <a:lnTo>
                    <a:pt x="424625" y="2996131"/>
                  </a:lnTo>
                  <a:cubicBezTo>
                    <a:pt x="414719" y="2988606"/>
                    <a:pt x="405194" y="2980605"/>
                    <a:pt x="395478" y="2973080"/>
                  </a:cubicBezTo>
                  <a:cubicBezTo>
                    <a:pt x="318230" y="2910882"/>
                    <a:pt x="246507" y="2842111"/>
                    <a:pt x="181547" y="2767626"/>
                  </a:cubicBezTo>
                  <a:cubicBezTo>
                    <a:pt x="165259" y="2749052"/>
                    <a:pt x="149543" y="2730002"/>
                    <a:pt x="134112" y="2710761"/>
                  </a:cubicBezTo>
                  <a:cubicBezTo>
                    <a:pt x="118967" y="2691521"/>
                    <a:pt x="104013" y="2672090"/>
                    <a:pt x="89821" y="2652087"/>
                  </a:cubicBezTo>
                  <a:cubicBezTo>
                    <a:pt x="61246" y="2612273"/>
                    <a:pt x="34766" y="2571220"/>
                    <a:pt x="10096" y="2529025"/>
                  </a:cubicBezTo>
                  <a:cubicBezTo>
                    <a:pt x="6668" y="2523214"/>
                    <a:pt x="3429" y="2517309"/>
                    <a:pt x="191" y="2511499"/>
                  </a:cubicBezTo>
                  <a:lnTo>
                    <a:pt x="191" y="2835063"/>
                  </a:lnTo>
                  <a:cubicBezTo>
                    <a:pt x="16764" y="2853351"/>
                    <a:pt x="33719" y="2871353"/>
                    <a:pt x="50959" y="2888879"/>
                  </a:cubicBezTo>
                  <a:cubicBezTo>
                    <a:pt x="127635" y="2966698"/>
                    <a:pt x="210788" y="3037945"/>
                    <a:pt x="300038" y="3100525"/>
                  </a:cubicBezTo>
                  <a:cubicBezTo>
                    <a:pt x="344424" y="3131671"/>
                    <a:pt x="390525" y="3160627"/>
                    <a:pt x="438150" y="3186916"/>
                  </a:cubicBezTo>
                  <a:cubicBezTo>
                    <a:pt x="485585" y="3213491"/>
                    <a:pt x="534543" y="3237303"/>
                    <a:pt x="584264" y="3258830"/>
                  </a:cubicBezTo>
                  <a:cubicBezTo>
                    <a:pt x="674561" y="3297597"/>
                    <a:pt x="767906" y="3328362"/>
                    <a:pt x="862965" y="3351127"/>
                  </a:cubicBezTo>
                  <a:lnTo>
                    <a:pt x="1534478" y="3351127"/>
                  </a:lnTo>
                  <a:cubicBezTo>
                    <a:pt x="1536668" y="3350365"/>
                    <a:pt x="1538764" y="3349603"/>
                    <a:pt x="1540955" y="3348841"/>
                  </a:cubicBezTo>
                  <a:cubicBezTo>
                    <a:pt x="1593628" y="3329220"/>
                    <a:pt x="1644110" y="3304169"/>
                    <a:pt x="1691831" y="3275403"/>
                  </a:cubicBezTo>
                  <a:cubicBezTo>
                    <a:pt x="1739551" y="3246543"/>
                    <a:pt x="1784509" y="3214253"/>
                    <a:pt x="1827086" y="3179963"/>
                  </a:cubicBezTo>
                  <a:cubicBezTo>
                    <a:pt x="1869662" y="3145578"/>
                    <a:pt x="1910143" y="3109573"/>
                    <a:pt x="1948625" y="3072426"/>
                  </a:cubicBezTo>
                  <a:cubicBezTo>
                    <a:pt x="1967960" y="3053852"/>
                    <a:pt x="1986915" y="3035278"/>
                    <a:pt x="2005584" y="3016514"/>
                  </a:cubicBezTo>
                  <a:cubicBezTo>
                    <a:pt x="2024158" y="2997655"/>
                    <a:pt x="2042541" y="2978890"/>
                    <a:pt x="2060639" y="2959935"/>
                  </a:cubicBezTo>
                  <a:cubicBezTo>
                    <a:pt x="2096834" y="2922121"/>
                    <a:pt x="2132552" y="2884783"/>
                    <a:pt x="2167223" y="2847350"/>
                  </a:cubicBezTo>
                  <a:lnTo>
                    <a:pt x="2218754" y="2791438"/>
                  </a:lnTo>
                  <a:lnTo>
                    <a:pt x="2244471" y="2763911"/>
                  </a:lnTo>
                  <a:cubicBezTo>
                    <a:pt x="2253044" y="2754862"/>
                    <a:pt x="2260949" y="2746576"/>
                    <a:pt x="2269427" y="2738098"/>
                  </a:cubicBezTo>
                  <a:cubicBezTo>
                    <a:pt x="2286191" y="2721430"/>
                    <a:pt x="2303336" y="2705142"/>
                    <a:pt x="2321243" y="2689807"/>
                  </a:cubicBezTo>
                  <a:cubicBezTo>
                    <a:pt x="2338959" y="2674281"/>
                    <a:pt x="2357247" y="2659326"/>
                    <a:pt x="2376297" y="2645230"/>
                  </a:cubicBezTo>
                  <a:cubicBezTo>
                    <a:pt x="2414302" y="2616750"/>
                    <a:pt x="2454974" y="2590937"/>
                    <a:pt x="2499265" y="2564934"/>
                  </a:cubicBezTo>
                  <a:cubicBezTo>
                    <a:pt x="2543270" y="2538645"/>
                    <a:pt x="2591562" y="2512165"/>
                    <a:pt x="2639187" y="2476732"/>
                  </a:cubicBezTo>
                  <a:cubicBezTo>
                    <a:pt x="2650998" y="2467874"/>
                    <a:pt x="2662809" y="2458635"/>
                    <a:pt x="2674239" y="2448729"/>
                  </a:cubicBezTo>
                  <a:cubicBezTo>
                    <a:pt x="2685669" y="2438823"/>
                    <a:pt x="2696718" y="2428345"/>
                    <a:pt x="2707481" y="2417487"/>
                  </a:cubicBezTo>
                  <a:cubicBezTo>
                    <a:pt x="2728817" y="2395675"/>
                    <a:pt x="2748248" y="2371862"/>
                    <a:pt x="2765298" y="2347097"/>
                  </a:cubicBezTo>
                  <a:cubicBezTo>
                    <a:pt x="2782538" y="2322427"/>
                    <a:pt x="2797112" y="2296614"/>
                    <a:pt x="2810447" y="2270802"/>
                  </a:cubicBezTo>
                  <a:cubicBezTo>
                    <a:pt x="2823496" y="2244799"/>
                    <a:pt x="2834926" y="2218605"/>
                    <a:pt x="2845499" y="2192411"/>
                  </a:cubicBezTo>
                  <a:cubicBezTo>
                    <a:pt x="2866739" y="2139928"/>
                    <a:pt x="2884551" y="2088017"/>
                    <a:pt x="2901315" y="2034772"/>
                  </a:cubicBezTo>
                  <a:cubicBezTo>
                    <a:pt x="2918079" y="1981528"/>
                    <a:pt x="2932653" y="1927140"/>
                    <a:pt x="2943130" y="1871704"/>
                  </a:cubicBezTo>
                  <a:cubicBezTo>
                    <a:pt x="2953607" y="1816269"/>
                    <a:pt x="2959608" y="1759785"/>
                    <a:pt x="2961037" y="1703302"/>
                  </a:cubicBezTo>
                  <a:cubicBezTo>
                    <a:pt x="2963895" y="1590241"/>
                    <a:pt x="2954750" y="1476226"/>
                    <a:pt x="2928842" y="1366308"/>
                  </a:cubicBezTo>
                  <a:cubicBezTo>
                    <a:pt x="2925413" y="1352306"/>
                    <a:pt x="2922270" y="1338590"/>
                    <a:pt x="2918460" y="1324969"/>
                  </a:cubicBezTo>
                  <a:close/>
                </a:path>
              </a:pathLst>
            </a:custGeom>
            <a:solidFill>
              <a:schemeClr val="bg1">
                <a:alpha val="30000"/>
              </a:schemeClr>
            </a:solid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7A0D558E-7A90-4D66-BE03-397AEF32F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6913315" y="863680"/>
              <a:ext cx="5283711" cy="6003457"/>
            </a:xfrm>
            <a:custGeom>
              <a:avLst/>
              <a:gdLst>
                <a:gd name="connsiteX0" fmla="*/ 1247966 w 2972634"/>
                <a:gd name="connsiteY0" fmla="*/ 0 h 3377565"/>
                <a:gd name="connsiteX1" fmla="*/ 0 w 2972634"/>
                <a:gd name="connsiteY1" fmla="*/ 557308 h 3377565"/>
                <a:gd name="connsiteX2" fmla="*/ 0 w 2972634"/>
                <a:gd name="connsiteY2" fmla="*/ 1091660 h 3377565"/>
                <a:gd name="connsiteX3" fmla="*/ 264414 w 2972634"/>
                <a:gd name="connsiteY3" fmla="*/ 717423 h 3377565"/>
                <a:gd name="connsiteX4" fmla="*/ 1247966 w 2972634"/>
                <a:gd name="connsiteY4" fmla="*/ 302324 h 3377565"/>
                <a:gd name="connsiteX5" fmla="*/ 1843850 w 2972634"/>
                <a:gd name="connsiteY5" fmla="*/ 472916 h 3377565"/>
                <a:gd name="connsiteX6" fmla="*/ 2372106 w 2972634"/>
                <a:gd name="connsiteY6" fmla="*/ 934688 h 3377565"/>
                <a:gd name="connsiteX7" fmla="*/ 2635377 w 2972634"/>
                <a:gd name="connsiteY7" fmla="*/ 1471041 h 3377565"/>
                <a:gd name="connsiteX8" fmla="*/ 2630996 w 2972634"/>
                <a:gd name="connsiteY8" fmla="*/ 2037112 h 3377565"/>
                <a:gd name="connsiteX9" fmla="*/ 2555558 w 2972634"/>
                <a:gd name="connsiteY9" fmla="*/ 2200085 h 3377565"/>
                <a:gd name="connsiteX10" fmla="*/ 2429828 w 2972634"/>
                <a:gd name="connsiteY10" fmla="*/ 2280285 h 3377565"/>
                <a:gd name="connsiteX11" fmla="*/ 2040255 w 2972634"/>
                <a:gd name="connsiteY11" fmla="*/ 2560892 h 3377565"/>
                <a:gd name="connsiteX12" fmla="*/ 1873377 w 2972634"/>
                <a:gd name="connsiteY12" fmla="*/ 2739295 h 3377565"/>
                <a:gd name="connsiteX13" fmla="*/ 1553147 w 2972634"/>
                <a:gd name="connsiteY13" fmla="*/ 3048476 h 3377565"/>
                <a:gd name="connsiteX14" fmla="*/ 1247966 w 2972634"/>
                <a:gd name="connsiteY14" fmla="*/ 3149822 h 3377565"/>
                <a:gd name="connsiteX15" fmla="*/ 662083 w 2972634"/>
                <a:gd name="connsiteY15" fmla="*/ 3018377 h 3377565"/>
                <a:gd name="connsiteX16" fmla="*/ 197263 w 2972634"/>
                <a:gd name="connsiteY16" fmla="*/ 2661476 h 3377565"/>
                <a:gd name="connsiteX17" fmla="*/ 0 w 2972634"/>
                <a:gd name="connsiteY17" fmla="*/ 2360581 h 3377565"/>
                <a:gd name="connsiteX18" fmla="*/ 0 w 2972634"/>
                <a:gd name="connsiteY18" fmla="*/ 2894933 h 3377565"/>
                <a:gd name="connsiteX19" fmla="*/ 753428 w 2972634"/>
                <a:gd name="connsiteY19" fmla="*/ 3377565 h 3377565"/>
                <a:gd name="connsiteX20" fmla="*/ 1587341 w 2972634"/>
                <a:gd name="connsiteY20" fmla="*/ 3377565 h 3377565"/>
                <a:gd name="connsiteX21" fmla="*/ 2255996 w 2972634"/>
                <a:gd name="connsiteY21" fmla="*/ 2772823 h 3377565"/>
                <a:gd name="connsiteX22" fmla="*/ 2922270 w 2972634"/>
                <a:gd name="connsiteY22" fmla="*/ 2118551 h 3377565"/>
                <a:gd name="connsiteX23" fmla="*/ 1247966 w 2972634"/>
                <a:gd name="connsiteY23" fmla="*/ 0 h 337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72634" h="3377565">
                  <a:moveTo>
                    <a:pt x="1247966" y="0"/>
                  </a:moveTo>
                  <a:cubicBezTo>
                    <a:pt x="754285" y="0"/>
                    <a:pt x="309944" y="214694"/>
                    <a:pt x="0" y="557308"/>
                  </a:cubicBezTo>
                  <a:lnTo>
                    <a:pt x="0" y="1091660"/>
                  </a:lnTo>
                  <a:cubicBezTo>
                    <a:pt x="67437" y="953357"/>
                    <a:pt x="156019" y="827723"/>
                    <a:pt x="264414" y="717423"/>
                  </a:cubicBezTo>
                  <a:cubicBezTo>
                    <a:pt x="527399" y="449771"/>
                    <a:pt x="876776" y="302324"/>
                    <a:pt x="1247966" y="302324"/>
                  </a:cubicBezTo>
                  <a:cubicBezTo>
                    <a:pt x="1438370" y="302324"/>
                    <a:pt x="1644491" y="361283"/>
                    <a:pt x="1843850" y="472916"/>
                  </a:cubicBezTo>
                  <a:cubicBezTo>
                    <a:pt x="2046161" y="586169"/>
                    <a:pt x="2228755" y="745808"/>
                    <a:pt x="2372106" y="934688"/>
                  </a:cubicBezTo>
                  <a:cubicBezTo>
                    <a:pt x="2498884" y="1101757"/>
                    <a:pt x="2589848" y="1287209"/>
                    <a:pt x="2635377" y="1471041"/>
                  </a:cubicBezTo>
                  <a:cubicBezTo>
                    <a:pt x="2683288" y="1664779"/>
                    <a:pt x="2681859" y="1855279"/>
                    <a:pt x="2630996" y="2037112"/>
                  </a:cubicBezTo>
                  <a:cubicBezTo>
                    <a:pt x="2608993" y="2115788"/>
                    <a:pt x="2583656" y="2170557"/>
                    <a:pt x="2555558" y="2200085"/>
                  </a:cubicBezTo>
                  <a:cubicBezTo>
                    <a:pt x="2531650" y="2225135"/>
                    <a:pt x="2494121" y="2245900"/>
                    <a:pt x="2429828" y="2280285"/>
                  </a:cubicBezTo>
                  <a:cubicBezTo>
                    <a:pt x="2328482" y="2334578"/>
                    <a:pt x="2189607" y="2408873"/>
                    <a:pt x="2040255" y="2560892"/>
                  </a:cubicBezTo>
                  <a:cubicBezTo>
                    <a:pt x="1981486" y="2620709"/>
                    <a:pt x="1926527" y="2681002"/>
                    <a:pt x="1873377" y="2739295"/>
                  </a:cubicBezTo>
                  <a:cubicBezTo>
                    <a:pt x="1763839" y="2859405"/>
                    <a:pt x="1660398" y="2972943"/>
                    <a:pt x="1553147" y="3048476"/>
                  </a:cubicBezTo>
                  <a:cubicBezTo>
                    <a:pt x="1453610" y="3118580"/>
                    <a:pt x="1359503" y="3149822"/>
                    <a:pt x="1247966" y="3149822"/>
                  </a:cubicBezTo>
                  <a:cubicBezTo>
                    <a:pt x="1043178" y="3149822"/>
                    <a:pt x="846011" y="3105626"/>
                    <a:pt x="662083" y="3018377"/>
                  </a:cubicBezTo>
                  <a:cubicBezTo>
                    <a:pt x="486156" y="2934938"/>
                    <a:pt x="325374" y="2811494"/>
                    <a:pt x="197263" y="2661476"/>
                  </a:cubicBezTo>
                  <a:cubicBezTo>
                    <a:pt x="118682" y="2569464"/>
                    <a:pt x="52673" y="2468594"/>
                    <a:pt x="0" y="2360581"/>
                  </a:cubicBezTo>
                  <a:lnTo>
                    <a:pt x="0" y="2894933"/>
                  </a:lnTo>
                  <a:cubicBezTo>
                    <a:pt x="201930" y="3118104"/>
                    <a:pt x="460915" y="3286982"/>
                    <a:pt x="753428" y="3377565"/>
                  </a:cubicBezTo>
                  <a:lnTo>
                    <a:pt x="1587341" y="3377565"/>
                  </a:lnTo>
                  <a:cubicBezTo>
                    <a:pt x="1849850" y="3254312"/>
                    <a:pt x="2033492" y="2999327"/>
                    <a:pt x="2255996" y="2772823"/>
                  </a:cubicBezTo>
                  <a:cubicBezTo>
                    <a:pt x="2562892" y="2460498"/>
                    <a:pt x="2794159" y="2577084"/>
                    <a:pt x="2922270" y="2118551"/>
                  </a:cubicBezTo>
                  <a:cubicBezTo>
                    <a:pt x="3213830" y="1075182"/>
                    <a:pt x="2184654" y="0"/>
                    <a:pt x="1247966" y="0"/>
                  </a:cubicBezTo>
                  <a:close/>
                </a:path>
              </a:pathLst>
            </a:custGeom>
            <a:solidFill>
              <a:schemeClr val="bg1">
                <a:alpha val="30000"/>
              </a:schemeClr>
            </a:solid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51BA3E7A-EB58-48E8-B67C-31A7466415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6913197" y="855729"/>
              <a:ext cx="5283829" cy="6003795"/>
            </a:xfrm>
            <a:custGeom>
              <a:avLst/>
              <a:gdLst>
                <a:gd name="connsiteX0" fmla="*/ 1247966 w 2972700"/>
                <a:gd name="connsiteY0" fmla="*/ 0 h 3377755"/>
                <a:gd name="connsiteX1" fmla="*/ 0 w 2972700"/>
                <a:gd name="connsiteY1" fmla="*/ 557308 h 3377755"/>
                <a:gd name="connsiteX2" fmla="*/ 0 w 2972700"/>
                <a:gd name="connsiteY2" fmla="*/ 1245489 h 3377755"/>
                <a:gd name="connsiteX3" fmla="*/ 20288 w 2972700"/>
                <a:gd name="connsiteY3" fmla="*/ 1193387 h 3377755"/>
                <a:gd name="connsiteX4" fmla="*/ 307467 w 2972700"/>
                <a:gd name="connsiteY4" fmla="*/ 759809 h 3377755"/>
                <a:gd name="connsiteX5" fmla="*/ 1247966 w 2972700"/>
                <a:gd name="connsiteY5" fmla="*/ 362903 h 3377755"/>
                <a:gd name="connsiteX6" fmla="*/ 1814322 w 2972700"/>
                <a:gd name="connsiteY6" fmla="*/ 525780 h 3377755"/>
                <a:gd name="connsiteX7" fmla="*/ 2324005 w 2972700"/>
                <a:gd name="connsiteY7" fmla="*/ 971360 h 3377755"/>
                <a:gd name="connsiteX8" fmla="*/ 2576703 w 2972700"/>
                <a:gd name="connsiteY8" fmla="*/ 1485710 h 3377755"/>
                <a:gd name="connsiteX9" fmla="*/ 2572798 w 2972700"/>
                <a:gd name="connsiteY9" fmla="*/ 2021015 h 3377755"/>
                <a:gd name="connsiteX10" fmla="*/ 2511838 w 2972700"/>
                <a:gd name="connsiteY10" fmla="*/ 2158556 h 3377755"/>
                <a:gd name="connsiteX11" fmla="*/ 2401348 w 2972700"/>
                <a:gd name="connsiteY11" fmla="*/ 2227136 h 3377755"/>
                <a:gd name="connsiteX12" fmla="*/ 1997107 w 2972700"/>
                <a:gd name="connsiteY12" fmla="*/ 2518696 h 3377755"/>
                <a:gd name="connsiteX13" fmla="*/ 1828705 w 2972700"/>
                <a:gd name="connsiteY13" fmla="*/ 2698718 h 3377755"/>
                <a:gd name="connsiteX14" fmla="*/ 1247966 w 2972700"/>
                <a:gd name="connsiteY14" fmla="*/ 3089529 h 3377755"/>
                <a:gd name="connsiteX15" fmla="*/ 687991 w 2972700"/>
                <a:gd name="connsiteY15" fmla="*/ 2963894 h 3377755"/>
                <a:gd name="connsiteX16" fmla="*/ 243269 w 2972700"/>
                <a:gd name="connsiteY16" fmla="*/ 2622328 h 3377755"/>
                <a:gd name="connsiteX17" fmla="*/ 2477 w 2972700"/>
                <a:gd name="connsiteY17" fmla="*/ 2213610 h 3377755"/>
                <a:gd name="connsiteX18" fmla="*/ 95 w 2972700"/>
                <a:gd name="connsiteY18" fmla="*/ 2206943 h 3377755"/>
                <a:gd name="connsiteX19" fmla="*/ 95 w 2972700"/>
                <a:gd name="connsiteY19" fmla="*/ 2895124 h 3377755"/>
                <a:gd name="connsiteX20" fmla="*/ 753523 w 2972700"/>
                <a:gd name="connsiteY20" fmla="*/ 3377756 h 3377755"/>
                <a:gd name="connsiteX21" fmla="*/ 1587437 w 2972700"/>
                <a:gd name="connsiteY21" fmla="*/ 3377756 h 3377755"/>
                <a:gd name="connsiteX22" fmla="*/ 2256092 w 2972700"/>
                <a:gd name="connsiteY22" fmla="*/ 2773013 h 3377755"/>
                <a:gd name="connsiteX23" fmla="*/ 2922365 w 2972700"/>
                <a:gd name="connsiteY23" fmla="*/ 2118741 h 3377755"/>
                <a:gd name="connsiteX24" fmla="*/ 1247966 w 2972700"/>
                <a:gd name="connsiteY24" fmla="*/ 0 h 337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72700" h="3377755">
                  <a:moveTo>
                    <a:pt x="1247966" y="0"/>
                  </a:moveTo>
                  <a:cubicBezTo>
                    <a:pt x="754285" y="0"/>
                    <a:pt x="309944" y="214694"/>
                    <a:pt x="0" y="557308"/>
                  </a:cubicBezTo>
                  <a:lnTo>
                    <a:pt x="0" y="1245489"/>
                  </a:lnTo>
                  <a:cubicBezTo>
                    <a:pt x="6477" y="1228058"/>
                    <a:pt x="13145" y="1210628"/>
                    <a:pt x="20288" y="1193387"/>
                  </a:cubicBezTo>
                  <a:cubicBezTo>
                    <a:pt x="87821" y="1030891"/>
                    <a:pt x="184404" y="885063"/>
                    <a:pt x="307467" y="759809"/>
                  </a:cubicBezTo>
                  <a:cubicBezTo>
                    <a:pt x="559118" y="503873"/>
                    <a:pt x="893064" y="362903"/>
                    <a:pt x="1247966" y="362903"/>
                  </a:cubicBezTo>
                  <a:cubicBezTo>
                    <a:pt x="1428083" y="362903"/>
                    <a:pt x="1623917" y="419195"/>
                    <a:pt x="1814322" y="525780"/>
                  </a:cubicBezTo>
                  <a:cubicBezTo>
                    <a:pt x="2009394" y="634937"/>
                    <a:pt x="2185607" y="789051"/>
                    <a:pt x="2324005" y="971360"/>
                  </a:cubicBezTo>
                  <a:cubicBezTo>
                    <a:pt x="2445830" y="1131856"/>
                    <a:pt x="2533174" y="1309688"/>
                    <a:pt x="2576703" y="1485710"/>
                  </a:cubicBezTo>
                  <a:cubicBezTo>
                    <a:pt x="2622042" y="1669161"/>
                    <a:pt x="2620804" y="1849279"/>
                    <a:pt x="2572798" y="2021015"/>
                  </a:cubicBezTo>
                  <a:cubicBezTo>
                    <a:pt x="2554034" y="2088071"/>
                    <a:pt x="2532412" y="2136934"/>
                    <a:pt x="2511838" y="2158556"/>
                  </a:cubicBezTo>
                  <a:cubicBezTo>
                    <a:pt x="2493455" y="2177796"/>
                    <a:pt x="2452878" y="2199608"/>
                    <a:pt x="2401348" y="2227136"/>
                  </a:cubicBezTo>
                  <a:cubicBezTo>
                    <a:pt x="2296573" y="2283238"/>
                    <a:pt x="2153031" y="2360010"/>
                    <a:pt x="1997107" y="2518696"/>
                  </a:cubicBezTo>
                  <a:cubicBezTo>
                    <a:pt x="1937576" y="2579370"/>
                    <a:pt x="1882235" y="2640044"/>
                    <a:pt x="1828705" y="2698718"/>
                  </a:cubicBezTo>
                  <a:cubicBezTo>
                    <a:pt x="1594580" y="2955512"/>
                    <a:pt x="1462468" y="3089529"/>
                    <a:pt x="1247966" y="3089529"/>
                  </a:cubicBezTo>
                  <a:cubicBezTo>
                    <a:pt x="1052227" y="3089529"/>
                    <a:pt x="863822" y="3047238"/>
                    <a:pt x="687991" y="2963894"/>
                  </a:cubicBezTo>
                  <a:cubicBezTo>
                    <a:pt x="519684" y="2884075"/>
                    <a:pt x="365855" y="2765965"/>
                    <a:pt x="243269" y="2622328"/>
                  </a:cubicBezTo>
                  <a:cubicBezTo>
                    <a:pt x="139541" y="2500884"/>
                    <a:pt x="58484" y="2363343"/>
                    <a:pt x="2477" y="2213610"/>
                  </a:cubicBezTo>
                  <a:cubicBezTo>
                    <a:pt x="1619" y="2211419"/>
                    <a:pt x="857" y="2209133"/>
                    <a:pt x="95" y="2206943"/>
                  </a:cubicBezTo>
                  <a:lnTo>
                    <a:pt x="95" y="2895124"/>
                  </a:lnTo>
                  <a:cubicBezTo>
                    <a:pt x="202025" y="3118295"/>
                    <a:pt x="461010" y="3287173"/>
                    <a:pt x="753523" y="3377756"/>
                  </a:cubicBezTo>
                  <a:lnTo>
                    <a:pt x="1587437" y="3377756"/>
                  </a:lnTo>
                  <a:cubicBezTo>
                    <a:pt x="1849946" y="3254502"/>
                    <a:pt x="2033588" y="2999518"/>
                    <a:pt x="2256092" y="2773013"/>
                  </a:cubicBezTo>
                  <a:cubicBezTo>
                    <a:pt x="2562987" y="2460689"/>
                    <a:pt x="2794254" y="2577275"/>
                    <a:pt x="2922365" y="2118741"/>
                  </a:cubicBezTo>
                  <a:cubicBezTo>
                    <a:pt x="3213830" y="1075182"/>
                    <a:pt x="2184654" y="0"/>
                    <a:pt x="1247966" y="0"/>
                  </a:cubicBezTo>
                  <a:close/>
                </a:path>
              </a:pathLst>
            </a:custGeom>
            <a:solidFill>
              <a:schemeClr val="bg1">
                <a:alpha val="30000"/>
              </a:schemeClr>
            </a:solidFill>
            <a:ln w="9525" cap="flat">
              <a:noFill/>
              <a:prstDash val="solid"/>
              <a:miter/>
            </a:ln>
          </p:spPr>
          <p:txBody>
            <a:bodyPr rtlCol="0" anchor="ctr"/>
            <a:lstStyle/>
            <a:p>
              <a:endParaRPr lang="en-US"/>
            </a:p>
          </p:txBody>
        </p:sp>
        <p:sp useBgFill="1">
          <p:nvSpPr>
            <p:cNvPr id="119" name="Freeform: Shape 118">
              <a:extLst>
                <a:ext uri="{FF2B5EF4-FFF2-40B4-BE49-F238E27FC236}">
                  <a16:creationId xmlns:a16="http://schemas.microsoft.com/office/drawing/2014/main" id="{85A1FD08-DCDA-4E01-BB3D-303ED3136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6626306" y="695399"/>
              <a:ext cx="5570720" cy="6162601"/>
            </a:xfrm>
            <a:custGeom>
              <a:avLst/>
              <a:gdLst>
                <a:gd name="connsiteX0" fmla="*/ 1262253 w 3134106"/>
                <a:gd name="connsiteY0" fmla="*/ 0 h 3467100"/>
                <a:gd name="connsiteX1" fmla="*/ 0 w 3134106"/>
                <a:gd name="connsiteY1" fmla="*/ 482156 h 3467100"/>
                <a:gd name="connsiteX2" fmla="*/ 0 w 3134106"/>
                <a:gd name="connsiteY2" fmla="*/ 777526 h 3467100"/>
                <a:gd name="connsiteX3" fmla="*/ 106966 w 3134106"/>
                <a:gd name="connsiteY3" fmla="*/ 645319 h 3467100"/>
                <a:gd name="connsiteX4" fmla="*/ 621316 w 3134106"/>
                <a:gd name="connsiteY4" fmla="*/ 259556 h 3467100"/>
                <a:gd name="connsiteX5" fmla="*/ 658749 w 3134106"/>
                <a:gd name="connsiteY5" fmla="*/ 242888 h 3467100"/>
                <a:gd name="connsiteX6" fmla="*/ 696468 w 3134106"/>
                <a:gd name="connsiteY6" fmla="*/ 226790 h 3467100"/>
                <a:gd name="connsiteX7" fmla="*/ 734854 w 3134106"/>
                <a:gd name="connsiteY7" fmla="*/ 212217 h 3467100"/>
                <a:gd name="connsiteX8" fmla="*/ 773525 w 3134106"/>
                <a:gd name="connsiteY8" fmla="*/ 198215 h 3467100"/>
                <a:gd name="connsiteX9" fmla="*/ 812768 w 3134106"/>
                <a:gd name="connsiteY9" fmla="*/ 185642 h 3467100"/>
                <a:gd name="connsiteX10" fmla="*/ 852202 w 3134106"/>
                <a:gd name="connsiteY10" fmla="*/ 173736 h 3467100"/>
                <a:gd name="connsiteX11" fmla="*/ 892112 w 3134106"/>
                <a:gd name="connsiteY11" fmla="*/ 163354 h 3467100"/>
                <a:gd name="connsiteX12" fmla="*/ 912114 w 3134106"/>
                <a:gd name="connsiteY12" fmla="*/ 158210 h 3467100"/>
                <a:gd name="connsiteX13" fmla="*/ 922115 w 3134106"/>
                <a:gd name="connsiteY13" fmla="*/ 155639 h 3467100"/>
                <a:gd name="connsiteX14" fmla="*/ 932212 w 3134106"/>
                <a:gd name="connsiteY14" fmla="*/ 153543 h 3467100"/>
                <a:gd name="connsiteX15" fmla="*/ 1260634 w 3134106"/>
                <a:gd name="connsiteY15" fmla="*/ 117062 h 3467100"/>
                <a:gd name="connsiteX16" fmla="*/ 1587341 w 3134106"/>
                <a:gd name="connsiteY16" fmla="*/ 161544 h 3467100"/>
                <a:gd name="connsiteX17" fmla="*/ 1743647 w 3134106"/>
                <a:gd name="connsiteY17" fmla="*/ 213741 h 3467100"/>
                <a:gd name="connsiteX18" fmla="*/ 1892808 w 3134106"/>
                <a:gd name="connsiteY18" fmla="*/ 282702 h 3467100"/>
                <a:gd name="connsiteX19" fmla="*/ 2033683 w 3134106"/>
                <a:gd name="connsiteY19" fmla="*/ 365950 h 3467100"/>
                <a:gd name="connsiteX20" fmla="*/ 2165509 w 3134106"/>
                <a:gd name="connsiteY20" fmla="*/ 461677 h 3467100"/>
                <a:gd name="connsiteX21" fmla="*/ 2288286 w 3134106"/>
                <a:gd name="connsiteY21" fmla="*/ 567500 h 3467100"/>
                <a:gd name="connsiteX22" fmla="*/ 2401348 w 3134106"/>
                <a:gd name="connsiteY22" fmla="*/ 682371 h 3467100"/>
                <a:gd name="connsiteX23" fmla="*/ 2505075 w 3134106"/>
                <a:gd name="connsiteY23" fmla="*/ 804577 h 3467100"/>
                <a:gd name="connsiteX24" fmla="*/ 2598801 w 3134106"/>
                <a:gd name="connsiteY24" fmla="*/ 933355 h 3467100"/>
                <a:gd name="connsiteX25" fmla="*/ 2682240 w 3134106"/>
                <a:gd name="connsiteY25" fmla="*/ 1067943 h 3467100"/>
                <a:gd name="connsiteX26" fmla="*/ 2754725 w 3134106"/>
                <a:gd name="connsiteY26" fmla="*/ 1207770 h 3467100"/>
                <a:gd name="connsiteX27" fmla="*/ 2861596 w 3134106"/>
                <a:gd name="connsiteY27" fmla="*/ 1501140 h 3467100"/>
                <a:gd name="connsiteX28" fmla="*/ 2893314 w 3134106"/>
                <a:gd name="connsiteY28" fmla="*/ 1653254 h 3467100"/>
                <a:gd name="connsiteX29" fmla="*/ 2898743 w 3134106"/>
                <a:gd name="connsiteY29" fmla="*/ 1691640 h 3467100"/>
                <a:gd name="connsiteX30" fmla="*/ 2903220 w 3134106"/>
                <a:gd name="connsiteY30" fmla="*/ 1730216 h 3467100"/>
                <a:gd name="connsiteX31" fmla="*/ 2906840 w 3134106"/>
                <a:gd name="connsiteY31" fmla="*/ 1768888 h 3467100"/>
                <a:gd name="connsiteX32" fmla="*/ 2909221 w 3134106"/>
                <a:gd name="connsiteY32" fmla="*/ 1807655 h 3467100"/>
                <a:gd name="connsiteX33" fmla="*/ 2907506 w 3134106"/>
                <a:gd name="connsiteY33" fmla="*/ 1963007 h 3467100"/>
                <a:gd name="connsiteX34" fmla="*/ 2904458 w 3134106"/>
                <a:gd name="connsiteY34" fmla="*/ 2001869 h 3467100"/>
                <a:gd name="connsiteX35" fmla="*/ 2900267 w 3134106"/>
                <a:gd name="connsiteY35" fmla="*/ 2040636 h 3467100"/>
                <a:gd name="connsiteX36" fmla="*/ 2894648 w 3134106"/>
                <a:gd name="connsiteY36" fmla="*/ 2079308 h 3467100"/>
                <a:gd name="connsiteX37" fmla="*/ 2888075 w 3134106"/>
                <a:gd name="connsiteY37" fmla="*/ 2117884 h 3467100"/>
                <a:gd name="connsiteX38" fmla="*/ 2849785 w 3134106"/>
                <a:gd name="connsiteY38" fmla="*/ 2268855 h 3467100"/>
                <a:gd name="connsiteX39" fmla="*/ 2785491 w 3134106"/>
                <a:gd name="connsiteY39" fmla="*/ 2404777 h 3467100"/>
                <a:gd name="connsiteX40" fmla="*/ 2682049 w 3134106"/>
                <a:gd name="connsiteY40" fmla="*/ 2511647 h 3467100"/>
                <a:gd name="connsiteX41" fmla="*/ 2544318 w 3134106"/>
                <a:gd name="connsiteY41" fmla="*/ 2596229 h 3467100"/>
                <a:gd name="connsiteX42" fmla="*/ 2270474 w 3134106"/>
                <a:gd name="connsiteY42" fmla="*/ 2796349 h 3467100"/>
                <a:gd name="connsiteX43" fmla="*/ 2211896 w 3134106"/>
                <a:gd name="connsiteY43" fmla="*/ 2856357 h 3467100"/>
                <a:gd name="connsiteX44" fmla="*/ 2155127 w 3134106"/>
                <a:gd name="connsiteY44" fmla="*/ 2916936 h 3467100"/>
                <a:gd name="connsiteX45" fmla="*/ 2042636 w 3134106"/>
                <a:gd name="connsiteY45" fmla="*/ 3038094 h 3467100"/>
                <a:gd name="connsiteX46" fmla="*/ 1985963 w 3134106"/>
                <a:gd name="connsiteY46" fmla="*/ 3097721 h 3467100"/>
                <a:gd name="connsiteX47" fmla="*/ 1928051 w 3134106"/>
                <a:gd name="connsiteY47" fmla="*/ 3155728 h 3467100"/>
                <a:gd name="connsiteX48" fmla="*/ 1806702 w 3134106"/>
                <a:gd name="connsiteY48" fmla="*/ 3264313 h 3467100"/>
                <a:gd name="connsiteX49" fmla="*/ 1674400 w 3134106"/>
                <a:gd name="connsiteY49" fmla="*/ 3356134 h 3467100"/>
                <a:gd name="connsiteX50" fmla="*/ 1529906 w 3134106"/>
                <a:gd name="connsiteY50" fmla="*/ 3422333 h 3467100"/>
                <a:gd name="connsiteX51" fmla="*/ 1492187 w 3134106"/>
                <a:gd name="connsiteY51" fmla="*/ 3434048 h 3467100"/>
                <a:gd name="connsiteX52" fmla="*/ 1453896 w 3134106"/>
                <a:gd name="connsiteY52" fmla="*/ 3443669 h 3467100"/>
                <a:gd name="connsiteX53" fmla="*/ 1415129 w 3134106"/>
                <a:gd name="connsiteY53" fmla="*/ 3451003 h 3467100"/>
                <a:gd name="connsiteX54" fmla="*/ 1376077 w 3134106"/>
                <a:gd name="connsiteY54" fmla="*/ 3456241 h 3467100"/>
                <a:gd name="connsiteX55" fmla="*/ 1336834 w 3134106"/>
                <a:gd name="connsiteY55" fmla="*/ 3459480 h 3467100"/>
                <a:gd name="connsiteX56" fmla="*/ 1297496 w 3134106"/>
                <a:gd name="connsiteY56" fmla="*/ 3460718 h 3467100"/>
                <a:gd name="connsiteX57" fmla="*/ 1258062 w 3134106"/>
                <a:gd name="connsiteY57" fmla="*/ 3460052 h 3467100"/>
                <a:gd name="connsiteX58" fmla="*/ 1217676 w 3134106"/>
                <a:gd name="connsiteY58" fmla="*/ 3457480 h 3467100"/>
                <a:gd name="connsiteX59" fmla="*/ 900113 w 3134106"/>
                <a:gd name="connsiteY59" fmla="*/ 3406426 h 3467100"/>
                <a:gd name="connsiteX60" fmla="*/ 823246 w 3134106"/>
                <a:gd name="connsiteY60" fmla="*/ 3383947 h 3467100"/>
                <a:gd name="connsiteX61" fmla="*/ 747808 w 3134106"/>
                <a:gd name="connsiteY61" fmla="*/ 3357753 h 3467100"/>
                <a:gd name="connsiteX62" fmla="*/ 710660 w 3134106"/>
                <a:gd name="connsiteY62" fmla="*/ 3343370 h 3467100"/>
                <a:gd name="connsiteX63" fmla="*/ 673799 w 3134106"/>
                <a:gd name="connsiteY63" fmla="*/ 3328321 h 3467100"/>
                <a:gd name="connsiteX64" fmla="*/ 655415 w 3134106"/>
                <a:gd name="connsiteY64" fmla="*/ 3320796 h 3467100"/>
                <a:gd name="connsiteX65" fmla="*/ 637413 w 3134106"/>
                <a:gd name="connsiteY65" fmla="*/ 3312319 h 3467100"/>
                <a:gd name="connsiteX66" fmla="*/ 601409 w 3134106"/>
                <a:gd name="connsiteY66" fmla="*/ 3295460 h 3467100"/>
                <a:gd name="connsiteX67" fmla="*/ 96012 w 3134106"/>
                <a:gd name="connsiteY67" fmla="*/ 2922746 h 3467100"/>
                <a:gd name="connsiteX68" fmla="*/ 0 w 3134106"/>
                <a:gd name="connsiteY68" fmla="*/ 2808256 h 3467100"/>
                <a:gd name="connsiteX69" fmla="*/ 0 w 3134106"/>
                <a:gd name="connsiteY69" fmla="*/ 3204020 h 3467100"/>
                <a:gd name="connsiteX70" fmla="*/ 376523 w 3134106"/>
                <a:gd name="connsiteY70" fmla="*/ 3467100 h 3467100"/>
                <a:gd name="connsiteX71" fmla="*/ 2147983 w 3134106"/>
                <a:gd name="connsiteY71" fmla="*/ 3467100 h 3467100"/>
                <a:gd name="connsiteX72" fmla="*/ 3134106 w 3134106"/>
                <a:gd name="connsiteY72" fmla="*/ 1843088 h 3467100"/>
                <a:gd name="connsiteX73" fmla="*/ 1262253 w 3134106"/>
                <a:gd name="connsiteY73"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3134106" h="3467100">
                  <a:moveTo>
                    <a:pt x="1262253" y="0"/>
                  </a:moveTo>
                  <a:cubicBezTo>
                    <a:pt x="775907" y="0"/>
                    <a:pt x="332804" y="182690"/>
                    <a:pt x="0" y="482156"/>
                  </a:cubicBezTo>
                  <a:lnTo>
                    <a:pt x="0" y="777526"/>
                  </a:lnTo>
                  <a:cubicBezTo>
                    <a:pt x="33338" y="731901"/>
                    <a:pt x="68961" y="687705"/>
                    <a:pt x="106966" y="645319"/>
                  </a:cubicBezTo>
                  <a:cubicBezTo>
                    <a:pt x="248603" y="486632"/>
                    <a:pt x="423100" y="351854"/>
                    <a:pt x="621316" y="259556"/>
                  </a:cubicBezTo>
                  <a:lnTo>
                    <a:pt x="658749" y="242888"/>
                  </a:lnTo>
                  <a:cubicBezTo>
                    <a:pt x="671322" y="237458"/>
                    <a:pt x="683609" y="231362"/>
                    <a:pt x="696468" y="226790"/>
                  </a:cubicBezTo>
                  <a:lnTo>
                    <a:pt x="734854" y="212217"/>
                  </a:lnTo>
                  <a:cubicBezTo>
                    <a:pt x="747713" y="207550"/>
                    <a:pt x="760381" y="202121"/>
                    <a:pt x="773525" y="198215"/>
                  </a:cubicBezTo>
                  <a:lnTo>
                    <a:pt x="812768" y="185642"/>
                  </a:lnTo>
                  <a:cubicBezTo>
                    <a:pt x="825913" y="181547"/>
                    <a:pt x="838867" y="176879"/>
                    <a:pt x="852202" y="173736"/>
                  </a:cubicBezTo>
                  <a:lnTo>
                    <a:pt x="892112" y="163354"/>
                  </a:lnTo>
                  <a:lnTo>
                    <a:pt x="912114" y="158210"/>
                  </a:lnTo>
                  <a:lnTo>
                    <a:pt x="922115" y="155639"/>
                  </a:lnTo>
                  <a:lnTo>
                    <a:pt x="932212" y="153543"/>
                  </a:lnTo>
                  <a:cubicBezTo>
                    <a:pt x="1039749" y="129635"/>
                    <a:pt x="1150144" y="117443"/>
                    <a:pt x="1260634" y="117062"/>
                  </a:cubicBezTo>
                  <a:cubicBezTo>
                    <a:pt x="1370933" y="116967"/>
                    <a:pt x="1481138" y="132874"/>
                    <a:pt x="1587341" y="161544"/>
                  </a:cubicBezTo>
                  <a:cubicBezTo>
                    <a:pt x="1640491" y="175831"/>
                    <a:pt x="1692688" y="193358"/>
                    <a:pt x="1743647" y="213741"/>
                  </a:cubicBezTo>
                  <a:cubicBezTo>
                    <a:pt x="1794796" y="233744"/>
                    <a:pt x="1844421" y="257175"/>
                    <a:pt x="1892808" y="282702"/>
                  </a:cubicBezTo>
                  <a:cubicBezTo>
                    <a:pt x="1941290" y="308134"/>
                    <a:pt x="1988153" y="336233"/>
                    <a:pt x="2033683" y="365950"/>
                  </a:cubicBezTo>
                  <a:cubicBezTo>
                    <a:pt x="2079117" y="395954"/>
                    <a:pt x="2123027" y="428054"/>
                    <a:pt x="2165509" y="461677"/>
                  </a:cubicBezTo>
                  <a:cubicBezTo>
                    <a:pt x="2207990" y="495300"/>
                    <a:pt x="2248948" y="530733"/>
                    <a:pt x="2288286" y="567500"/>
                  </a:cubicBezTo>
                  <a:cubicBezTo>
                    <a:pt x="2327720" y="604266"/>
                    <a:pt x="2365153" y="642938"/>
                    <a:pt x="2401348" y="682371"/>
                  </a:cubicBezTo>
                  <a:cubicBezTo>
                    <a:pt x="2437543" y="721900"/>
                    <a:pt x="2472119" y="762667"/>
                    <a:pt x="2505075" y="804577"/>
                  </a:cubicBezTo>
                  <a:cubicBezTo>
                    <a:pt x="2537841" y="846677"/>
                    <a:pt x="2569369" y="889445"/>
                    <a:pt x="2598801" y="933355"/>
                  </a:cubicBezTo>
                  <a:cubicBezTo>
                    <a:pt x="2628329" y="977265"/>
                    <a:pt x="2656428" y="1022128"/>
                    <a:pt x="2682240" y="1067943"/>
                  </a:cubicBezTo>
                  <a:cubicBezTo>
                    <a:pt x="2708243" y="1113663"/>
                    <a:pt x="2732437" y="1160336"/>
                    <a:pt x="2754725" y="1207770"/>
                  </a:cubicBezTo>
                  <a:cubicBezTo>
                    <a:pt x="2799112" y="1302639"/>
                    <a:pt x="2835021" y="1400747"/>
                    <a:pt x="2861596" y="1501140"/>
                  </a:cubicBezTo>
                  <a:cubicBezTo>
                    <a:pt x="2874645" y="1551337"/>
                    <a:pt x="2885218" y="1602105"/>
                    <a:pt x="2893314" y="1653254"/>
                  </a:cubicBezTo>
                  <a:cubicBezTo>
                    <a:pt x="2895314" y="1666018"/>
                    <a:pt x="2897410" y="1678781"/>
                    <a:pt x="2898743" y="1691640"/>
                  </a:cubicBezTo>
                  <a:cubicBezTo>
                    <a:pt x="2900172" y="1704499"/>
                    <a:pt x="2902172" y="1717262"/>
                    <a:pt x="2903220" y="1730216"/>
                  </a:cubicBezTo>
                  <a:cubicBezTo>
                    <a:pt x="2904363" y="1743075"/>
                    <a:pt x="2905792" y="1755934"/>
                    <a:pt x="2906840" y="1768888"/>
                  </a:cubicBezTo>
                  <a:lnTo>
                    <a:pt x="2909221" y="1807655"/>
                  </a:lnTo>
                  <a:cubicBezTo>
                    <a:pt x="2911316" y="1859375"/>
                    <a:pt x="2911221" y="1911191"/>
                    <a:pt x="2907506" y="1963007"/>
                  </a:cubicBezTo>
                  <a:cubicBezTo>
                    <a:pt x="2906459" y="1975961"/>
                    <a:pt x="2906078" y="1988915"/>
                    <a:pt x="2904458" y="2001869"/>
                  </a:cubicBezTo>
                  <a:lnTo>
                    <a:pt x="2900267" y="2040636"/>
                  </a:lnTo>
                  <a:lnTo>
                    <a:pt x="2894648" y="2079308"/>
                  </a:lnTo>
                  <a:cubicBezTo>
                    <a:pt x="2892838" y="2092166"/>
                    <a:pt x="2890171" y="2104930"/>
                    <a:pt x="2888075" y="2117884"/>
                  </a:cubicBezTo>
                  <a:cubicBezTo>
                    <a:pt x="2878360" y="2169128"/>
                    <a:pt x="2866168" y="2220278"/>
                    <a:pt x="2849785" y="2268855"/>
                  </a:cubicBezTo>
                  <a:cubicBezTo>
                    <a:pt x="2833402" y="2317433"/>
                    <a:pt x="2813018" y="2363915"/>
                    <a:pt x="2785491" y="2404777"/>
                  </a:cubicBezTo>
                  <a:cubicBezTo>
                    <a:pt x="2758440" y="2446115"/>
                    <a:pt x="2723579" y="2481263"/>
                    <a:pt x="2682049" y="2511647"/>
                  </a:cubicBezTo>
                  <a:cubicBezTo>
                    <a:pt x="2640616" y="2542223"/>
                    <a:pt x="2592705" y="2568321"/>
                    <a:pt x="2544318" y="2596229"/>
                  </a:cubicBezTo>
                  <a:cubicBezTo>
                    <a:pt x="2446687" y="2650808"/>
                    <a:pt x="2350580" y="2716530"/>
                    <a:pt x="2270474" y="2796349"/>
                  </a:cubicBezTo>
                  <a:cubicBezTo>
                    <a:pt x="2250091" y="2816257"/>
                    <a:pt x="2230946" y="2836164"/>
                    <a:pt x="2211896" y="2856357"/>
                  </a:cubicBezTo>
                  <a:lnTo>
                    <a:pt x="2155127" y="2916936"/>
                  </a:lnTo>
                  <a:cubicBezTo>
                    <a:pt x="2117503" y="2957417"/>
                    <a:pt x="2080260" y="2998089"/>
                    <a:pt x="2042636" y="3038094"/>
                  </a:cubicBezTo>
                  <a:cubicBezTo>
                    <a:pt x="2023872" y="3058097"/>
                    <a:pt x="2005013" y="3078099"/>
                    <a:pt x="1985963" y="3097721"/>
                  </a:cubicBezTo>
                  <a:cubicBezTo>
                    <a:pt x="1966913" y="3117342"/>
                    <a:pt x="1947577" y="3136678"/>
                    <a:pt x="1928051" y="3155728"/>
                  </a:cubicBezTo>
                  <a:cubicBezTo>
                    <a:pt x="1889093" y="3193828"/>
                    <a:pt x="1848707" y="3230309"/>
                    <a:pt x="1806702" y="3264313"/>
                  </a:cubicBezTo>
                  <a:cubicBezTo>
                    <a:pt x="1764792" y="3298412"/>
                    <a:pt x="1720406" y="3329083"/>
                    <a:pt x="1674400" y="3356134"/>
                  </a:cubicBezTo>
                  <a:cubicBezTo>
                    <a:pt x="1628204" y="3382804"/>
                    <a:pt x="1579912" y="3405473"/>
                    <a:pt x="1529906" y="3422333"/>
                  </a:cubicBezTo>
                  <a:cubicBezTo>
                    <a:pt x="1517428" y="3426714"/>
                    <a:pt x="1504664" y="3430048"/>
                    <a:pt x="1492187" y="3434048"/>
                  </a:cubicBezTo>
                  <a:cubicBezTo>
                    <a:pt x="1479518" y="3437478"/>
                    <a:pt x="1466660" y="3440430"/>
                    <a:pt x="1453896" y="3443669"/>
                  </a:cubicBezTo>
                  <a:cubicBezTo>
                    <a:pt x="1440942" y="3446145"/>
                    <a:pt x="1428083" y="3448717"/>
                    <a:pt x="1415129" y="3451003"/>
                  </a:cubicBezTo>
                  <a:cubicBezTo>
                    <a:pt x="1402080" y="3452717"/>
                    <a:pt x="1389126" y="3454813"/>
                    <a:pt x="1376077" y="3456241"/>
                  </a:cubicBezTo>
                  <a:cubicBezTo>
                    <a:pt x="1362932" y="3457289"/>
                    <a:pt x="1349978" y="3458718"/>
                    <a:pt x="1336834" y="3459480"/>
                  </a:cubicBezTo>
                  <a:cubicBezTo>
                    <a:pt x="1323689" y="3459861"/>
                    <a:pt x="1310640" y="3460623"/>
                    <a:pt x="1297496" y="3460718"/>
                  </a:cubicBezTo>
                  <a:cubicBezTo>
                    <a:pt x="1284351" y="3460433"/>
                    <a:pt x="1271302" y="3460528"/>
                    <a:pt x="1258062" y="3460052"/>
                  </a:cubicBezTo>
                  <a:lnTo>
                    <a:pt x="1217676" y="3457480"/>
                  </a:lnTo>
                  <a:cubicBezTo>
                    <a:pt x="1110044" y="3450717"/>
                    <a:pt x="1003554" y="3433286"/>
                    <a:pt x="900113" y="3406426"/>
                  </a:cubicBezTo>
                  <a:lnTo>
                    <a:pt x="823246" y="3383947"/>
                  </a:lnTo>
                  <a:cubicBezTo>
                    <a:pt x="797909" y="3375660"/>
                    <a:pt x="772954" y="3366326"/>
                    <a:pt x="747808" y="3357753"/>
                  </a:cubicBezTo>
                  <a:cubicBezTo>
                    <a:pt x="735140" y="3353753"/>
                    <a:pt x="722948" y="3348323"/>
                    <a:pt x="710660" y="3343370"/>
                  </a:cubicBezTo>
                  <a:lnTo>
                    <a:pt x="673799" y="3328321"/>
                  </a:lnTo>
                  <a:lnTo>
                    <a:pt x="655415" y="3320796"/>
                  </a:lnTo>
                  <a:lnTo>
                    <a:pt x="637413" y="3312319"/>
                  </a:lnTo>
                  <a:lnTo>
                    <a:pt x="601409" y="3295460"/>
                  </a:lnTo>
                  <a:cubicBezTo>
                    <a:pt x="410909" y="3202877"/>
                    <a:pt x="238125" y="3076575"/>
                    <a:pt x="96012" y="2922746"/>
                  </a:cubicBezTo>
                  <a:cubicBezTo>
                    <a:pt x="62103" y="2886075"/>
                    <a:pt x="30194" y="2847785"/>
                    <a:pt x="0" y="2808256"/>
                  </a:cubicBezTo>
                  <a:lnTo>
                    <a:pt x="0" y="3204020"/>
                  </a:lnTo>
                  <a:cubicBezTo>
                    <a:pt x="113538" y="3306223"/>
                    <a:pt x="239935" y="3394710"/>
                    <a:pt x="376523" y="3467100"/>
                  </a:cubicBezTo>
                  <a:lnTo>
                    <a:pt x="2147983" y="3467100"/>
                  </a:lnTo>
                  <a:cubicBezTo>
                    <a:pt x="2735009" y="3156014"/>
                    <a:pt x="3134106" y="2545461"/>
                    <a:pt x="3134106" y="1843088"/>
                  </a:cubicBezTo>
                  <a:cubicBezTo>
                    <a:pt x="3134106" y="825151"/>
                    <a:pt x="2296097" y="0"/>
                    <a:pt x="1262253" y="0"/>
                  </a:cubicBezTo>
                  <a:close/>
                </a:path>
              </a:pathLst>
            </a:custGeom>
            <a:ln w="9525" cap="flat">
              <a:noFill/>
              <a:prstDash val="solid"/>
              <a:miter/>
            </a:ln>
          </p:spPr>
          <p:txBody>
            <a:bodyPr rtlCol="0" anchor="ctr"/>
            <a:lstStyle/>
            <a:p>
              <a:endParaRPr lang="en-US" dirty="0"/>
            </a:p>
          </p:txBody>
        </p:sp>
      </p:grpSp>
      <p:sp>
        <p:nvSpPr>
          <p:cNvPr id="5" name="ZoneTexte 4">
            <a:extLst>
              <a:ext uri="{FF2B5EF4-FFF2-40B4-BE49-F238E27FC236}">
                <a16:creationId xmlns:a16="http://schemas.microsoft.com/office/drawing/2014/main" id="{DE44E077-39D1-A7D6-A9BF-E4EEF605175D}"/>
              </a:ext>
            </a:extLst>
          </p:cNvPr>
          <p:cNvSpPr txBox="1"/>
          <p:nvPr/>
        </p:nvSpPr>
        <p:spPr>
          <a:xfrm>
            <a:off x="194872" y="0"/>
            <a:ext cx="524656" cy="1325563"/>
          </a:xfrm>
          <a:prstGeom prst="rect">
            <a:avLst/>
          </a:prstGeom>
          <a:solidFill>
            <a:srgbClr val="FFCC00"/>
          </a:solidFill>
        </p:spPr>
        <p:txBody>
          <a:bodyPr wrap="square" rtlCol="0">
            <a:spAutoFit/>
          </a:bodyPr>
          <a:lstStyle/>
          <a:p>
            <a:endParaRPr lang="fr-FR" dirty="0"/>
          </a:p>
        </p:txBody>
      </p:sp>
      <p:sp>
        <p:nvSpPr>
          <p:cNvPr id="9" name="ZoneTexte 8">
            <a:extLst>
              <a:ext uri="{FF2B5EF4-FFF2-40B4-BE49-F238E27FC236}">
                <a16:creationId xmlns:a16="http://schemas.microsoft.com/office/drawing/2014/main" id="{B27B2DF3-80D2-FF0C-0F19-029AB57A4B88}"/>
              </a:ext>
            </a:extLst>
          </p:cNvPr>
          <p:cNvSpPr txBox="1"/>
          <p:nvPr/>
        </p:nvSpPr>
        <p:spPr>
          <a:xfrm>
            <a:off x="1475997" y="5899841"/>
            <a:ext cx="4382301" cy="646331"/>
          </a:xfrm>
          <a:prstGeom prst="rect">
            <a:avLst/>
          </a:prstGeom>
          <a:solidFill>
            <a:srgbClr val="FFCC00"/>
          </a:solidFill>
        </p:spPr>
        <p:txBody>
          <a:bodyPr wrap="square" rtlCol="0">
            <a:spAutoFit/>
          </a:bodyPr>
          <a:lstStyle/>
          <a:p>
            <a:pPr algn="just"/>
            <a:r>
              <a:rPr lang="fr-FR" dirty="0">
                <a:solidFill>
                  <a:schemeClr val="tx2">
                    <a:lumMod val="75000"/>
                    <a:lumOff val="25000"/>
                  </a:schemeClr>
                </a:solidFill>
              </a:rPr>
              <a:t>La Poste est un partenaire essentiel du quotidien des Français </a:t>
            </a:r>
          </a:p>
        </p:txBody>
      </p:sp>
      <p:sp>
        <p:nvSpPr>
          <p:cNvPr id="10" name="ZoneTexte 9">
            <a:extLst>
              <a:ext uri="{FF2B5EF4-FFF2-40B4-BE49-F238E27FC236}">
                <a16:creationId xmlns:a16="http://schemas.microsoft.com/office/drawing/2014/main" id="{D063A69D-BAFF-20E3-8E74-7D24F5DF8D68}"/>
              </a:ext>
            </a:extLst>
          </p:cNvPr>
          <p:cNvSpPr txBox="1"/>
          <p:nvPr/>
        </p:nvSpPr>
        <p:spPr>
          <a:xfrm>
            <a:off x="1096551" y="4845255"/>
            <a:ext cx="1473888" cy="569387"/>
          </a:xfrm>
          <a:prstGeom prst="rect">
            <a:avLst/>
          </a:prstGeom>
          <a:noFill/>
        </p:spPr>
        <p:txBody>
          <a:bodyPr wrap="square" rtlCol="0">
            <a:spAutoFit/>
          </a:bodyPr>
          <a:lstStyle/>
          <a:p>
            <a:r>
              <a:rPr lang="fr-FR" sz="1300" dirty="0">
                <a:solidFill>
                  <a:prstClr val="black">
                    <a:hueOff val="0"/>
                    <a:satOff val="0"/>
                    <a:lumOff val="0"/>
                    <a:alphaOff val="0"/>
                  </a:prstClr>
                </a:solidFill>
                <a:latin typeface="Aptos" panose="02110004020202020204"/>
              </a:rPr>
              <a:t>téléphonie</a:t>
            </a:r>
          </a:p>
          <a:p>
            <a:endParaRPr lang="fr-FR" dirty="0"/>
          </a:p>
        </p:txBody>
      </p:sp>
      <p:sp>
        <p:nvSpPr>
          <p:cNvPr id="13" name="ZoneTexte 12">
            <a:extLst>
              <a:ext uri="{FF2B5EF4-FFF2-40B4-BE49-F238E27FC236}">
                <a16:creationId xmlns:a16="http://schemas.microsoft.com/office/drawing/2014/main" id="{428A3828-8262-A038-7373-C9D9FAEC353C}"/>
              </a:ext>
            </a:extLst>
          </p:cNvPr>
          <p:cNvSpPr txBox="1"/>
          <p:nvPr/>
        </p:nvSpPr>
        <p:spPr>
          <a:xfrm>
            <a:off x="5017195" y="4760467"/>
            <a:ext cx="1473888" cy="292388"/>
          </a:xfrm>
          <a:prstGeom prst="rect">
            <a:avLst/>
          </a:prstGeom>
          <a:noFill/>
        </p:spPr>
        <p:txBody>
          <a:bodyPr wrap="square" rtlCol="0">
            <a:spAutoFit/>
          </a:bodyPr>
          <a:lstStyle/>
          <a:p>
            <a:pPr marL="285750" lvl="0" indent="-285750">
              <a:buFont typeface="Wingdings" panose="05000000000000000000" pitchFamily="2" charset="2"/>
              <a:buChar char="Ø"/>
            </a:pPr>
            <a:r>
              <a:rPr lang="fr-FR" sz="1300" dirty="0">
                <a:solidFill>
                  <a:prstClr val="black">
                    <a:hueOff val="0"/>
                    <a:satOff val="0"/>
                    <a:lumOff val="0"/>
                    <a:alphaOff val="0"/>
                  </a:prstClr>
                </a:solidFill>
                <a:latin typeface="Aptos" panose="02110004020202020204"/>
              </a:rPr>
              <a:t>assurance</a:t>
            </a:r>
          </a:p>
        </p:txBody>
      </p:sp>
      <p:sp>
        <p:nvSpPr>
          <p:cNvPr id="14" name="ZoneTexte 13">
            <a:extLst>
              <a:ext uri="{FF2B5EF4-FFF2-40B4-BE49-F238E27FC236}">
                <a16:creationId xmlns:a16="http://schemas.microsoft.com/office/drawing/2014/main" id="{F0CEDB89-9737-D6D6-646D-21732494DE37}"/>
              </a:ext>
            </a:extLst>
          </p:cNvPr>
          <p:cNvSpPr txBox="1"/>
          <p:nvPr/>
        </p:nvSpPr>
        <p:spPr>
          <a:xfrm>
            <a:off x="3375110" y="4785519"/>
            <a:ext cx="1064301" cy="276999"/>
          </a:xfrm>
          <a:prstGeom prst="rect">
            <a:avLst/>
          </a:prstGeom>
          <a:noFill/>
        </p:spPr>
        <p:txBody>
          <a:bodyPr wrap="square" rtlCol="0">
            <a:spAutoFit/>
          </a:bodyPr>
          <a:lstStyle/>
          <a:p>
            <a:pPr marL="171450" indent="-171450" algn="ctr" defTabSz="533400">
              <a:spcBef>
                <a:spcPct val="0"/>
              </a:spcBef>
              <a:spcAft>
                <a:spcPct val="35000"/>
              </a:spcAft>
              <a:buFont typeface="Wingdings" panose="05000000000000000000" pitchFamily="2" charset="2"/>
              <a:buChar char="Ø"/>
            </a:pPr>
            <a:r>
              <a:rPr lang="fr-FR" sz="1200" dirty="0">
                <a:solidFill>
                  <a:prstClr val="black">
                    <a:hueOff val="0"/>
                    <a:satOff val="0"/>
                    <a:lumOff val="0"/>
                    <a:alphaOff val="0"/>
                  </a:prstClr>
                </a:solidFill>
                <a:latin typeface="Aptos" panose="02110004020202020204"/>
              </a:rPr>
              <a:t>Banque </a:t>
            </a:r>
          </a:p>
        </p:txBody>
      </p:sp>
    </p:spTree>
    <p:extLst>
      <p:ext uri="{BB962C8B-B14F-4D97-AF65-F5344CB8AC3E}">
        <p14:creationId xmlns:p14="http://schemas.microsoft.com/office/powerpoint/2010/main" val="1255259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81E5FC-211E-C276-AC2D-997B6A493EAC}"/>
              </a:ext>
            </a:extLst>
          </p:cNvPr>
          <p:cNvSpPr>
            <a:spLocks noGrp="1"/>
          </p:cNvSpPr>
          <p:nvPr>
            <p:ph type="title"/>
          </p:nvPr>
        </p:nvSpPr>
        <p:spPr>
          <a:xfrm>
            <a:off x="269823" y="1380760"/>
            <a:ext cx="5636304" cy="579255"/>
          </a:xfrm>
        </p:spPr>
        <p:txBody>
          <a:bodyPr>
            <a:normAutofit fontScale="90000"/>
          </a:bodyPr>
          <a:lstStyle/>
          <a:p>
            <a:pPr algn="ctr"/>
            <a:r>
              <a:rPr lang="fr-FR" sz="3600" dirty="0">
                <a:solidFill>
                  <a:schemeClr val="tx2">
                    <a:lumMod val="75000"/>
                    <a:lumOff val="25000"/>
                  </a:schemeClr>
                </a:solidFill>
              </a:rPr>
              <a:t>Groupe la Poste </a:t>
            </a:r>
          </a:p>
        </p:txBody>
      </p:sp>
      <p:sp>
        <p:nvSpPr>
          <p:cNvPr id="3" name="Espace réservé du contenu 2">
            <a:extLst>
              <a:ext uri="{FF2B5EF4-FFF2-40B4-BE49-F238E27FC236}">
                <a16:creationId xmlns:a16="http://schemas.microsoft.com/office/drawing/2014/main" id="{0F9D4240-4C43-BA93-7488-5BFD6BFCF573}"/>
              </a:ext>
            </a:extLst>
          </p:cNvPr>
          <p:cNvSpPr>
            <a:spLocks noGrp="1"/>
          </p:cNvSpPr>
          <p:nvPr>
            <p:ph idx="1"/>
          </p:nvPr>
        </p:nvSpPr>
        <p:spPr>
          <a:xfrm>
            <a:off x="113677" y="2365271"/>
            <a:ext cx="6886730" cy="2371622"/>
          </a:xfrm>
        </p:spPr>
        <p:txBody>
          <a:bodyPr>
            <a:normAutofit lnSpcReduction="10000"/>
          </a:bodyPr>
          <a:lstStyle/>
          <a:p>
            <a:pPr algn="just">
              <a:buFont typeface="Wingdings" panose="05000000000000000000" pitchFamily="2" charset="2"/>
              <a:buChar char="Ø"/>
            </a:pPr>
            <a:r>
              <a:rPr lang="fr-FR" sz="2000" b="0" i="0" dirty="0">
                <a:effectLst/>
                <a:highlight>
                  <a:srgbClr val="FFFFFF"/>
                </a:highlight>
                <a:latin typeface="Circularstd book"/>
              </a:rPr>
              <a:t> Distribution du courrier</a:t>
            </a:r>
          </a:p>
          <a:p>
            <a:pPr algn="just">
              <a:buFont typeface="Wingdings" panose="05000000000000000000" pitchFamily="2" charset="2"/>
              <a:buChar char="Ø"/>
            </a:pPr>
            <a:r>
              <a:rPr lang="fr-FR" sz="2000" dirty="0">
                <a:highlight>
                  <a:srgbClr val="FFFFFF"/>
                </a:highlight>
                <a:latin typeface="Circularstd book"/>
              </a:rPr>
              <a:t> L</a:t>
            </a:r>
            <a:r>
              <a:rPr lang="fr-FR" sz="2000" b="0" i="0" dirty="0">
                <a:effectLst/>
                <a:highlight>
                  <a:srgbClr val="FFFFFF"/>
                </a:highlight>
                <a:latin typeface="Circularstd book"/>
              </a:rPr>
              <a:t>ivraison de colis en France et à l’international</a:t>
            </a:r>
          </a:p>
          <a:p>
            <a:pPr algn="just">
              <a:buFont typeface="Wingdings" panose="05000000000000000000" pitchFamily="2" charset="2"/>
              <a:buChar char="Ø"/>
            </a:pPr>
            <a:r>
              <a:rPr lang="fr-FR" sz="2000" dirty="0">
                <a:highlight>
                  <a:srgbClr val="FFFFFF"/>
                </a:highlight>
                <a:latin typeface="Circularstd book"/>
              </a:rPr>
              <a:t> S</a:t>
            </a:r>
            <a:r>
              <a:rPr lang="fr-FR" sz="2000" b="0" i="0" dirty="0">
                <a:effectLst/>
                <a:highlight>
                  <a:srgbClr val="FFFFFF"/>
                </a:highlight>
                <a:latin typeface="Circularstd book"/>
              </a:rPr>
              <a:t>ervices de confiance numérique</a:t>
            </a:r>
          </a:p>
          <a:p>
            <a:pPr algn="just">
              <a:buFont typeface="Wingdings" panose="05000000000000000000" pitchFamily="2" charset="2"/>
              <a:buChar char="Ø"/>
            </a:pPr>
            <a:r>
              <a:rPr lang="fr-FR" sz="2000" dirty="0">
                <a:highlight>
                  <a:srgbClr val="FFFFFF"/>
                </a:highlight>
                <a:latin typeface="Circularstd book"/>
              </a:rPr>
              <a:t> B</a:t>
            </a:r>
            <a:r>
              <a:rPr lang="fr-FR" sz="2000" b="0" i="0" dirty="0">
                <a:effectLst/>
                <a:highlight>
                  <a:srgbClr val="FFFFFF"/>
                </a:highlight>
                <a:latin typeface="Circularstd book"/>
              </a:rPr>
              <a:t>ancaires</a:t>
            </a:r>
          </a:p>
          <a:p>
            <a:pPr algn="just">
              <a:buFont typeface="Wingdings" panose="05000000000000000000" pitchFamily="2" charset="2"/>
              <a:buChar char="Ø"/>
            </a:pPr>
            <a:r>
              <a:rPr lang="fr-FR" sz="2000" b="0" i="0" dirty="0">
                <a:effectLst/>
                <a:highlight>
                  <a:srgbClr val="FFFFFF"/>
                </a:highlight>
                <a:latin typeface="Circularstd book"/>
              </a:rPr>
              <a:t>assurance, </a:t>
            </a:r>
          </a:p>
          <a:p>
            <a:pPr algn="just">
              <a:buFont typeface="Wingdings" panose="05000000000000000000" pitchFamily="2" charset="2"/>
              <a:buChar char="Ø"/>
            </a:pPr>
            <a:r>
              <a:rPr lang="fr-FR" sz="2000" b="0" i="0" dirty="0">
                <a:effectLst/>
                <a:highlight>
                  <a:srgbClr val="FFFFFF"/>
                </a:highlight>
                <a:latin typeface="Circularstd book"/>
              </a:rPr>
              <a:t>téléphonie</a:t>
            </a:r>
            <a:endParaRPr lang="fr-FR" dirty="0"/>
          </a:p>
        </p:txBody>
      </p:sp>
      <p:pic>
        <p:nvPicPr>
          <p:cNvPr id="2050" name="Picture 2" descr="La Poste maintient l'ouverture de 37 bureaux">
            <a:extLst>
              <a:ext uri="{FF2B5EF4-FFF2-40B4-BE49-F238E27FC236}">
                <a16:creationId xmlns:a16="http://schemas.microsoft.com/office/drawing/2014/main" id="{67D8D85E-E0D8-FE7B-1427-D5B80A02C2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0407" y="0"/>
            <a:ext cx="519159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8009D75B-3CCA-1E71-A78D-654CF656164B}"/>
              </a:ext>
            </a:extLst>
          </p:cNvPr>
          <p:cNvSpPr txBox="1"/>
          <p:nvPr/>
        </p:nvSpPr>
        <p:spPr>
          <a:xfrm>
            <a:off x="1324132" y="5142149"/>
            <a:ext cx="3867462" cy="646331"/>
          </a:xfrm>
          <a:prstGeom prst="rect">
            <a:avLst/>
          </a:prstGeom>
          <a:solidFill>
            <a:srgbClr val="FFCC00"/>
          </a:solidFill>
        </p:spPr>
        <p:txBody>
          <a:bodyPr wrap="square" rtlCol="0">
            <a:spAutoFit/>
          </a:bodyPr>
          <a:lstStyle/>
          <a:p>
            <a:pPr algn="just"/>
            <a:r>
              <a:rPr lang="fr-FR" dirty="0">
                <a:solidFill>
                  <a:schemeClr val="tx2">
                    <a:lumMod val="75000"/>
                    <a:lumOff val="25000"/>
                  </a:schemeClr>
                </a:solidFill>
              </a:rPr>
              <a:t>La Poste est un partenaire essentiel du quotidien des Français </a:t>
            </a:r>
          </a:p>
        </p:txBody>
      </p:sp>
    </p:spTree>
    <p:extLst>
      <p:ext uri="{BB962C8B-B14F-4D97-AF65-F5344CB8AC3E}">
        <p14:creationId xmlns:p14="http://schemas.microsoft.com/office/powerpoint/2010/main" val="29882219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 name="Rectangle 102">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B121184-8624-2D2C-E7D2-F5F3C43E3F02}"/>
              </a:ext>
            </a:extLst>
          </p:cNvPr>
          <p:cNvSpPr>
            <a:spLocks noGrp="1"/>
          </p:cNvSpPr>
          <p:nvPr>
            <p:ph type="title"/>
          </p:nvPr>
        </p:nvSpPr>
        <p:spPr>
          <a:xfrm>
            <a:off x="411480" y="991443"/>
            <a:ext cx="4443154" cy="1087819"/>
          </a:xfrm>
        </p:spPr>
        <p:txBody>
          <a:bodyPr anchor="b">
            <a:normAutofit/>
          </a:bodyPr>
          <a:lstStyle/>
          <a:p>
            <a:r>
              <a:rPr lang="fr-FR" sz="3400" b="1" i="1">
                <a:effectLst/>
                <a:highlight>
                  <a:srgbClr val="FFFFFF"/>
                </a:highlight>
                <a:latin typeface="Circularstd book"/>
              </a:rPr>
              <a:t>Pourquoi lancer cette consultation ?</a:t>
            </a:r>
            <a:endParaRPr lang="fr-FR" sz="3400"/>
          </a:p>
        </p:txBody>
      </p:sp>
      <p:sp>
        <p:nvSpPr>
          <p:cNvPr id="105" name="Rectangle 104">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7" name="Rectangle 106">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Espace réservé du contenu 2">
            <a:extLst>
              <a:ext uri="{FF2B5EF4-FFF2-40B4-BE49-F238E27FC236}">
                <a16:creationId xmlns:a16="http://schemas.microsoft.com/office/drawing/2014/main" id="{78A57FA9-E0F5-E85C-D884-722C648F85BC}"/>
              </a:ext>
            </a:extLst>
          </p:cNvPr>
          <p:cNvSpPr>
            <a:spLocks noGrp="1"/>
          </p:cNvSpPr>
          <p:nvPr>
            <p:ph idx="1"/>
          </p:nvPr>
        </p:nvSpPr>
        <p:spPr>
          <a:xfrm>
            <a:off x="411480" y="2684095"/>
            <a:ext cx="4443154" cy="3492868"/>
          </a:xfrm>
        </p:spPr>
        <p:txBody>
          <a:bodyPr>
            <a:normAutofit/>
          </a:bodyPr>
          <a:lstStyle/>
          <a:p>
            <a:pPr marL="0" indent="0">
              <a:buNone/>
            </a:pPr>
            <a:r>
              <a:rPr lang="fr-FR" sz="1800" b="0" i="0">
                <a:effectLst/>
                <a:highlight>
                  <a:srgbClr val="FFFFFF"/>
                </a:highlight>
                <a:latin typeface="Circularstd book"/>
              </a:rPr>
              <a:t>Face à l’évolution des usages et des modes de consommation, les besoins changent et La Poste doit se renouveler pour continuer à y répondre, en gardant ce qui fonde son identité : </a:t>
            </a:r>
            <a:r>
              <a:rPr lang="fr-FR" sz="1800" b="1" i="0">
                <a:effectLst/>
                <a:highlight>
                  <a:srgbClr val="FFFFFF"/>
                </a:highlight>
                <a:latin typeface="Circularstd book"/>
              </a:rPr>
              <a:t>rester au plus près de chacun et accompagner les mutations de la société.</a:t>
            </a:r>
            <a:r>
              <a:rPr lang="fr-FR" sz="1800" b="0" i="0">
                <a:effectLst/>
                <a:highlight>
                  <a:srgbClr val="FFFFFF"/>
                </a:highlight>
                <a:latin typeface="Circularstd book"/>
              </a:rPr>
              <a:t> </a:t>
            </a:r>
            <a:endParaRPr lang="fr-FR" sz="1800"/>
          </a:p>
        </p:txBody>
      </p:sp>
      <p:pic>
        <p:nvPicPr>
          <p:cNvPr id="6" name="Image 5" descr="Une image contenant symbole, Graphique, Bleu électrique, conception&#10;&#10;Description générée automatiquement">
            <a:extLst>
              <a:ext uri="{FF2B5EF4-FFF2-40B4-BE49-F238E27FC236}">
                <a16:creationId xmlns:a16="http://schemas.microsoft.com/office/drawing/2014/main" id="{15024AF6-6722-AB2B-F54D-2019671F514A}"/>
              </a:ext>
            </a:extLst>
          </p:cNvPr>
          <p:cNvPicPr>
            <a:picLocks noChangeAspect="1"/>
          </p:cNvPicPr>
          <p:nvPr/>
        </p:nvPicPr>
        <p:blipFill>
          <a:blip r:embed="rId2"/>
          <a:stretch>
            <a:fillRect/>
          </a:stretch>
        </p:blipFill>
        <p:spPr>
          <a:xfrm>
            <a:off x="5385816" y="1581904"/>
            <a:ext cx="6440424" cy="3638838"/>
          </a:xfrm>
          <a:prstGeom prst="rect">
            <a:avLst/>
          </a:prstGeom>
        </p:spPr>
      </p:pic>
      <p:sp>
        <p:nvSpPr>
          <p:cNvPr id="5" name="ZoneTexte 4">
            <a:extLst>
              <a:ext uri="{FF2B5EF4-FFF2-40B4-BE49-F238E27FC236}">
                <a16:creationId xmlns:a16="http://schemas.microsoft.com/office/drawing/2014/main" id="{DE44E077-39D1-A7D6-A9BF-E4EEF605175D}"/>
              </a:ext>
            </a:extLst>
          </p:cNvPr>
          <p:cNvSpPr txBox="1"/>
          <p:nvPr/>
        </p:nvSpPr>
        <p:spPr>
          <a:xfrm>
            <a:off x="194872" y="0"/>
            <a:ext cx="524656" cy="1325563"/>
          </a:xfrm>
          <a:prstGeom prst="rect">
            <a:avLst/>
          </a:prstGeom>
          <a:solidFill>
            <a:srgbClr val="FFCC00"/>
          </a:solidFill>
        </p:spPr>
        <p:txBody>
          <a:bodyPr wrap="square" rtlCol="0">
            <a:spAutoFit/>
          </a:bodyPr>
          <a:lstStyle/>
          <a:p>
            <a:endParaRPr lang="fr-FR" dirty="0"/>
          </a:p>
        </p:txBody>
      </p:sp>
    </p:spTree>
    <p:extLst>
      <p:ext uri="{BB962C8B-B14F-4D97-AF65-F5344CB8AC3E}">
        <p14:creationId xmlns:p14="http://schemas.microsoft.com/office/powerpoint/2010/main" val="11490294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 name="Rectangle 102">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B121184-8624-2D2C-E7D2-F5F3C43E3F02}"/>
              </a:ext>
            </a:extLst>
          </p:cNvPr>
          <p:cNvSpPr>
            <a:spLocks noGrp="1"/>
          </p:cNvSpPr>
          <p:nvPr>
            <p:ph type="title"/>
          </p:nvPr>
        </p:nvSpPr>
        <p:spPr>
          <a:xfrm>
            <a:off x="411480" y="991443"/>
            <a:ext cx="4443154" cy="1087819"/>
          </a:xfrm>
        </p:spPr>
        <p:txBody>
          <a:bodyPr anchor="b">
            <a:normAutofit/>
          </a:bodyPr>
          <a:lstStyle/>
          <a:p>
            <a:r>
              <a:rPr lang="fr-FR" sz="3400" b="1" i="1">
                <a:effectLst/>
                <a:highlight>
                  <a:srgbClr val="FFFFFF"/>
                </a:highlight>
                <a:latin typeface="Circularstd book"/>
              </a:rPr>
              <a:t>Pourquoi lancer cette consultation ?</a:t>
            </a:r>
            <a:endParaRPr lang="fr-FR" sz="3400"/>
          </a:p>
        </p:txBody>
      </p:sp>
      <p:sp>
        <p:nvSpPr>
          <p:cNvPr id="105" name="Rectangle 104">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7" name="Rectangle 106">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Espace réservé du contenu 2">
            <a:extLst>
              <a:ext uri="{FF2B5EF4-FFF2-40B4-BE49-F238E27FC236}">
                <a16:creationId xmlns:a16="http://schemas.microsoft.com/office/drawing/2014/main" id="{78A57FA9-E0F5-E85C-D884-722C648F85BC}"/>
              </a:ext>
            </a:extLst>
          </p:cNvPr>
          <p:cNvSpPr>
            <a:spLocks noGrp="1"/>
          </p:cNvSpPr>
          <p:nvPr>
            <p:ph idx="1"/>
          </p:nvPr>
        </p:nvSpPr>
        <p:spPr>
          <a:xfrm>
            <a:off x="411480" y="2684095"/>
            <a:ext cx="4443154" cy="3492868"/>
          </a:xfrm>
        </p:spPr>
        <p:txBody>
          <a:bodyPr>
            <a:normAutofit/>
          </a:bodyPr>
          <a:lstStyle/>
          <a:p>
            <a:pPr marL="0" indent="0">
              <a:buNone/>
            </a:pPr>
            <a:r>
              <a:rPr lang="fr-FR" sz="1800" b="0" i="0">
                <a:effectLst/>
                <a:highlight>
                  <a:srgbClr val="FFFFFF"/>
                </a:highlight>
                <a:latin typeface="Circularstd book"/>
              </a:rPr>
              <a:t>Face à l’évolution des usages et des modes de consommation, les besoins changent et La Poste doit se renouveler pour continuer à y répondre, en gardant ce qui fonde son identité : </a:t>
            </a:r>
            <a:r>
              <a:rPr lang="fr-FR" sz="1800" b="1" i="0">
                <a:effectLst/>
                <a:highlight>
                  <a:srgbClr val="FFFFFF"/>
                </a:highlight>
                <a:latin typeface="Circularstd book"/>
              </a:rPr>
              <a:t>rester au plus près de chacun et accompagner les mutations de la société.</a:t>
            </a:r>
            <a:r>
              <a:rPr lang="fr-FR" sz="1800" b="0" i="0">
                <a:effectLst/>
                <a:highlight>
                  <a:srgbClr val="FFFFFF"/>
                </a:highlight>
                <a:latin typeface="Circularstd book"/>
              </a:rPr>
              <a:t> </a:t>
            </a:r>
            <a:endParaRPr lang="fr-FR" sz="1800"/>
          </a:p>
        </p:txBody>
      </p:sp>
      <p:pic>
        <p:nvPicPr>
          <p:cNvPr id="6" name="Image 5" descr="Une image contenant symbole, Graphique, Bleu électrique, conception&#10;&#10;Description générée automatiquement">
            <a:extLst>
              <a:ext uri="{FF2B5EF4-FFF2-40B4-BE49-F238E27FC236}">
                <a16:creationId xmlns:a16="http://schemas.microsoft.com/office/drawing/2014/main" id="{15024AF6-6722-AB2B-F54D-2019671F514A}"/>
              </a:ext>
            </a:extLst>
          </p:cNvPr>
          <p:cNvPicPr>
            <a:picLocks noChangeAspect="1"/>
          </p:cNvPicPr>
          <p:nvPr/>
        </p:nvPicPr>
        <p:blipFill>
          <a:blip r:embed="rId2"/>
          <a:stretch>
            <a:fillRect/>
          </a:stretch>
        </p:blipFill>
        <p:spPr>
          <a:xfrm>
            <a:off x="5385816" y="1581904"/>
            <a:ext cx="6440424" cy="3638838"/>
          </a:xfrm>
          <a:prstGeom prst="rect">
            <a:avLst/>
          </a:prstGeom>
        </p:spPr>
      </p:pic>
      <p:sp>
        <p:nvSpPr>
          <p:cNvPr id="5" name="ZoneTexte 4">
            <a:extLst>
              <a:ext uri="{FF2B5EF4-FFF2-40B4-BE49-F238E27FC236}">
                <a16:creationId xmlns:a16="http://schemas.microsoft.com/office/drawing/2014/main" id="{DE44E077-39D1-A7D6-A9BF-E4EEF605175D}"/>
              </a:ext>
            </a:extLst>
          </p:cNvPr>
          <p:cNvSpPr txBox="1"/>
          <p:nvPr/>
        </p:nvSpPr>
        <p:spPr>
          <a:xfrm>
            <a:off x="194872" y="0"/>
            <a:ext cx="524656" cy="1325563"/>
          </a:xfrm>
          <a:prstGeom prst="rect">
            <a:avLst/>
          </a:prstGeom>
          <a:solidFill>
            <a:srgbClr val="FFCC00"/>
          </a:solidFill>
        </p:spPr>
        <p:txBody>
          <a:bodyPr wrap="square" rtlCol="0">
            <a:spAutoFit/>
          </a:bodyPr>
          <a:lstStyle/>
          <a:p>
            <a:endParaRPr lang="fr-FR" dirty="0"/>
          </a:p>
        </p:txBody>
      </p:sp>
    </p:spTree>
    <p:extLst>
      <p:ext uri="{BB962C8B-B14F-4D97-AF65-F5344CB8AC3E}">
        <p14:creationId xmlns:p14="http://schemas.microsoft.com/office/powerpoint/2010/main" val="12672304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B121184-8624-2D2C-E7D2-F5F3C43E3F02}"/>
              </a:ext>
            </a:extLst>
          </p:cNvPr>
          <p:cNvSpPr>
            <a:spLocks noGrp="1"/>
          </p:cNvSpPr>
          <p:nvPr>
            <p:ph type="title"/>
          </p:nvPr>
        </p:nvSpPr>
        <p:spPr>
          <a:xfrm>
            <a:off x="6094105" y="802955"/>
            <a:ext cx="4977976" cy="1454051"/>
          </a:xfrm>
        </p:spPr>
        <p:txBody>
          <a:bodyPr>
            <a:normAutofit/>
          </a:bodyPr>
          <a:lstStyle/>
          <a:p>
            <a:r>
              <a:rPr lang="fr-FR" sz="3600" b="1" i="1">
                <a:solidFill>
                  <a:schemeClr val="tx2"/>
                </a:solidFill>
                <a:effectLst/>
                <a:highlight>
                  <a:srgbClr val="FFFFFF"/>
                </a:highlight>
                <a:latin typeface="Circularstd book"/>
              </a:rPr>
              <a:t>Pourquoi lancer cette consultation ?</a:t>
            </a:r>
            <a:endParaRPr lang="fr-FR" sz="3600">
              <a:solidFill>
                <a:schemeClr val="tx2"/>
              </a:solidFill>
            </a:endParaRPr>
          </a:p>
        </p:txBody>
      </p:sp>
      <p:pic>
        <p:nvPicPr>
          <p:cNvPr id="6" name="Image 5">
            <a:extLst>
              <a:ext uri="{FF2B5EF4-FFF2-40B4-BE49-F238E27FC236}">
                <a16:creationId xmlns:a16="http://schemas.microsoft.com/office/drawing/2014/main" id="{15024AF6-6722-AB2B-F54D-2019671F514A}"/>
              </a:ext>
            </a:extLst>
          </p:cNvPr>
          <p:cNvPicPr>
            <a:picLocks noChangeAspect="1"/>
          </p:cNvPicPr>
          <p:nvPr/>
        </p:nvPicPr>
        <p:blipFill>
          <a:blip r:embed="rId2"/>
          <a:stretch>
            <a:fillRect/>
          </a:stretch>
        </p:blipFill>
        <p:spPr>
          <a:xfrm>
            <a:off x="666046" y="2569389"/>
            <a:ext cx="3661831" cy="2068934"/>
          </a:xfrm>
          <a:prstGeom prst="rect">
            <a:avLst/>
          </a:prstGeom>
        </p:spPr>
      </p:pic>
      <p:sp>
        <p:nvSpPr>
          <p:cNvPr id="3" name="Espace réservé du contenu 2">
            <a:extLst>
              <a:ext uri="{FF2B5EF4-FFF2-40B4-BE49-F238E27FC236}">
                <a16:creationId xmlns:a16="http://schemas.microsoft.com/office/drawing/2014/main" id="{78A57FA9-E0F5-E85C-D884-722C648F85BC}"/>
              </a:ext>
            </a:extLst>
          </p:cNvPr>
          <p:cNvSpPr>
            <a:spLocks noGrp="1"/>
          </p:cNvSpPr>
          <p:nvPr>
            <p:ph idx="1"/>
          </p:nvPr>
        </p:nvSpPr>
        <p:spPr>
          <a:xfrm>
            <a:off x="6090574" y="2421682"/>
            <a:ext cx="4977578" cy="3639289"/>
          </a:xfrm>
        </p:spPr>
        <p:txBody>
          <a:bodyPr anchor="ctr">
            <a:normAutofit/>
          </a:bodyPr>
          <a:lstStyle/>
          <a:p>
            <a:pPr marL="0" indent="0">
              <a:buNone/>
            </a:pPr>
            <a:r>
              <a:rPr lang="fr-FR" sz="1800" b="0" i="0">
                <a:solidFill>
                  <a:schemeClr val="tx2"/>
                </a:solidFill>
                <a:effectLst/>
                <a:highlight>
                  <a:srgbClr val="FFFFFF"/>
                </a:highlight>
                <a:latin typeface="Circularstd book"/>
              </a:rPr>
              <a:t>Face à l’évolution des usages et des modes de consommation, les besoins changent et La Poste doit se renouveler pour continuer à y répondre, en gardant ce qui fonde son identité : </a:t>
            </a:r>
            <a:r>
              <a:rPr lang="fr-FR" sz="1800" b="1" i="0">
                <a:solidFill>
                  <a:schemeClr val="tx2"/>
                </a:solidFill>
                <a:effectLst/>
                <a:highlight>
                  <a:srgbClr val="FFFFFF"/>
                </a:highlight>
                <a:latin typeface="Circularstd book"/>
              </a:rPr>
              <a:t>rester au plus près de chacun et accompagner les mutations de la société.</a:t>
            </a:r>
            <a:r>
              <a:rPr lang="fr-FR" sz="1800" b="0" i="0">
                <a:solidFill>
                  <a:schemeClr val="tx2"/>
                </a:solidFill>
                <a:effectLst/>
                <a:highlight>
                  <a:srgbClr val="FFFFFF"/>
                </a:highlight>
                <a:latin typeface="Circularstd book"/>
              </a:rPr>
              <a:t> </a:t>
            </a:r>
            <a:endParaRPr lang="fr-FR" sz="1800">
              <a:solidFill>
                <a:schemeClr val="tx2"/>
              </a:solidFill>
            </a:endParaRPr>
          </a:p>
        </p:txBody>
      </p:sp>
      <p:grpSp>
        <p:nvGrpSpPr>
          <p:cNvPr id="98" name="Group 74">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76" name="Freeform: Shape 75">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77">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ZoneTexte 4">
            <a:extLst>
              <a:ext uri="{FF2B5EF4-FFF2-40B4-BE49-F238E27FC236}">
                <a16:creationId xmlns:a16="http://schemas.microsoft.com/office/drawing/2014/main" id="{DE44E077-39D1-A7D6-A9BF-E4EEF605175D}"/>
              </a:ext>
            </a:extLst>
          </p:cNvPr>
          <p:cNvSpPr txBox="1"/>
          <p:nvPr/>
        </p:nvSpPr>
        <p:spPr>
          <a:xfrm>
            <a:off x="194872" y="0"/>
            <a:ext cx="524656" cy="1325563"/>
          </a:xfrm>
          <a:prstGeom prst="rect">
            <a:avLst/>
          </a:prstGeom>
          <a:solidFill>
            <a:srgbClr val="FFCC00"/>
          </a:solidFill>
        </p:spPr>
        <p:txBody>
          <a:bodyPr wrap="square" rtlCol="0">
            <a:spAutoFit/>
          </a:bodyPr>
          <a:lstStyle/>
          <a:p>
            <a:endParaRPr lang="fr-FR" dirty="0"/>
          </a:p>
        </p:txBody>
      </p:sp>
    </p:spTree>
    <p:extLst>
      <p:ext uri="{BB962C8B-B14F-4D97-AF65-F5344CB8AC3E}">
        <p14:creationId xmlns:p14="http://schemas.microsoft.com/office/powerpoint/2010/main" val="3935822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0" name="Rectangle 13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 8">
            <a:extLst>
              <a:ext uri="{FF2B5EF4-FFF2-40B4-BE49-F238E27FC236}">
                <a16:creationId xmlns:a16="http://schemas.microsoft.com/office/drawing/2014/main" id="{AFA73CDA-4BE4-EB97-047C-7642171BDD4D}"/>
              </a:ext>
            </a:extLst>
          </p:cNvPr>
          <p:cNvPicPr>
            <a:picLocks noChangeAspect="1"/>
          </p:cNvPicPr>
          <p:nvPr/>
        </p:nvPicPr>
        <p:blipFill rotWithShape="1">
          <a:blip r:embed="rId2"/>
          <a:srcRect l="13356" r="4864" b="-1"/>
          <a:stretch/>
        </p:blipFill>
        <p:spPr>
          <a:xfrm>
            <a:off x="2522356" y="10"/>
            <a:ext cx="9669642" cy="6857990"/>
          </a:xfrm>
          <a:prstGeom prst="rect">
            <a:avLst/>
          </a:prstGeom>
        </p:spPr>
      </p:pic>
      <p:sp>
        <p:nvSpPr>
          <p:cNvPr id="141" name="Rectangle 14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1B121184-8624-2D2C-E7D2-F5F3C43E3F02}"/>
              </a:ext>
            </a:extLst>
          </p:cNvPr>
          <p:cNvSpPr>
            <a:spLocks noGrp="1"/>
          </p:cNvSpPr>
          <p:nvPr>
            <p:ph type="title"/>
          </p:nvPr>
        </p:nvSpPr>
        <p:spPr>
          <a:xfrm>
            <a:off x="838200" y="365125"/>
            <a:ext cx="3822189" cy="1899912"/>
          </a:xfrm>
        </p:spPr>
        <p:txBody>
          <a:bodyPr>
            <a:normAutofit/>
          </a:bodyPr>
          <a:lstStyle/>
          <a:p>
            <a:r>
              <a:rPr lang="fr-FR" sz="4000" b="1" i="1">
                <a:effectLst/>
                <a:highlight>
                  <a:srgbClr val="FFFFFF"/>
                </a:highlight>
                <a:latin typeface="Circularstd book"/>
              </a:rPr>
              <a:t>Rôle de l'équipe Data Science</a:t>
            </a:r>
            <a:endParaRPr lang="fr-FR" sz="4000"/>
          </a:p>
        </p:txBody>
      </p:sp>
      <p:sp>
        <p:nvSpPr>
          <p:cNvPr id="3" name="Espace réservé du contenu 2">
            <a:extLst>
              <a:ext uri="{FF2B5EF4-FFF2-40B4-BE49-F238E27FC236}">
                <a16:creationId xmlns:a16="http://schemas.microsoft.com/office/drawing/2014/main" id="{78A57FA9-E0F5-E85C-D884-722C648F85BC}"/>
              </a:ext>
            </a:extLst>
          </p:cNvPr>
          <p:cNvSpPr>
            <a:spLocks noGrp="1"/>
          </p:cNvSpPr>
          <p:nvPr>
            <p:ph idx="1"/>
          </p:nvPr>
        </p:nvSpPr>
        <p:spPr>
          <a:xfrm>
            <a:off x="838200" y="2434201"/>
            <a:ext cx="3822189" cy="3742762"/>
          </a:xfrm>
        </p:spPr>
        <p:txBody>
          <a:bodyPr>
            <a:normAutofit/>
          </a:bodyPr>
          <a:lstStyle/>
          <a:p>
            <a:pPr marL="0" indent="0">
              <a:buNone/>
            </a:pPr>
            <a:r>
              <a:rPr lang="fr-FR" sz="1400" b="1" i="0" dirty="0">
                <a:effectLst/>
                <a:highlight>
                  <a:srgbClr val="FFFFFF"/>
                </a:highlight>
                <a:latin typeface="Söhne"/>
              </a:rPr>
              <a:t>Utilisation des techniques de NLP pour analyser les propositions des citoyens et transformer ces données brutes en informations utiles :</a:t>
            </a:r>
            <a:endParaRPr lang="fr-FR" sz="1400" b="0" i="0" dirty="0">
              <a:effectLst/>
              <a:highlight>
                <a:srgbClr val="FFFFFF"/>
              </a:highlight>
              <a:latin typeface="Söhne"/>
            </a:endParaRPr>
          </a:p>
          <a:p>
            <a:pPr>
              <a:buFont typeface="Arial" panose="020B0604020202020204" pitchFamily="34" charset="0"/>
              <a:buChar char="•"/>
            </a:pPr>
            <a:r>
              <a:rPr lang="fr-FR" sz="1400" b="1" i="0" dirty="0">
                <a:effectLst/>
                <a:highlight>
                  <a:srgbClr val="FFFFFF"/>
                </a:highlight>
                <a:latin typeface="Söhne"/>
              </a:rPr>
              <a:t>Extraction des mots et phrases les plus fréquents pour identifier les tendances principales.</a:t>
            </a:r>
            <a:endParaRPr lang="fr-FR" sz="1400" b="0" i="0" dirty="0">
              <a:effectLst/>
              <a:highlight>
                <a:srgbClr val="FFFFFF"/>
              </a:highlight>
              <a:latin typeface="Söhne"/>
            </a:endParaRPr>
          </a:p>
          <a:p>
            <a:pPr>
              <a:buFont typeface="Arial" panose="020B0604020202020204" pitchFamily="34" charset="0"/>
              <a:buChar char="•"/>
            </a:pPr>
            <a:r>
              <a:rPr lang="fr-FR" sz="1400" b="1" i="0" dirty="0">
                <a:effectLst/>
                <a:highlight>
                  <a:srgbClr val="FFFFFF"/>
                </a:highlight>
                <a:latin typeface="Söhne"/>
              </a:rPr>
              <a:t>Utilisation de Word2Vec pour analyser les contextes et les relations entre les mots.</a:t>
            </a:r>
            <a:endParaRPr lang="fr-FR" sz="1400" b="0" i="0" dirty="0">
              <a:effectLst/>
              <a:highlight>
                <a:srgbClr val="FFFFFF"/>
              </a:highlight>
              <a:latin typeface="Söhne"/>
            </a:endParaRPr>
          </a:p>
          <a:p>
            <a:pPr>
              <a:buFont typeface="Arial" panose="020B0604020202020204" pitchFamily="34" charset="0"/>
              <a:buChar char="•"/>
            </a:pPr>
            <a:r>
              <a:rPr lang="fr-FR" sz="1400" b="1" i="0" dirty="0">
                <a:effectLst/>
                <a:highlight>
                  <a:srgbClr val="FFFFFF"/>
                </a:highlight>
                <a:latin typeface="Söhne"/>
              </a:rPr>
              <a:t>Clustering des propositions pour regrouper les idées similaires et déceler des motifs communs.</a:t>
            </a:r>
            <a:endParaRPr lang="fr-FR" sz="1400" b="0" i="0" dirty="0">
              <a:effectLst/>
              <a:highlight>
                <a:srgbClr val="FFFFFF"/>
              </a:highlight>
              <a:latin typeface="Söhne"/>
            </a:endParaRPr>
          </a:p>
          <a:p>
            <a:pPr>
              <a:buFont typeface="Arial" panose="020B0604020202020204" pitchFamily="34" charset="0"/>
              <a:buChar char="•"/>
            </a:pPr>
            <a:r>
              <a:rPr lang="fr-FR" sz="1400" b="1" i="0" dirty="0">
                <a:effectLst/>
                <a:highlight>
                  <a:srgbClr val="FFFFFF"/>
                </a:highlight>
                <a:latin typeface="Söhne"/>
              </a:rPr>
              <a:t>Visualisation des données avec t-SNE pour représenter les relations entre les propositions de manière intuitive</a:t>
            </a:r>
            <a:endParaRPr lang="fr-FR" sz="1400" b="0" i="0" dirty="0">
              <a:effectLst/>
              <a:highlight>
                <a:srgbClr val="FFFFFF"/>
              </a:highlight>
              <a:latin typeface="Söhne"/>
            </a:endParaRPr>
          </a:p>
        </p:txBody>
      </p:sp>
      <p:sp>
        <p:nvSpPr>
          <p:cNvPr id="5" name="ZoneTexte 4">
            <a:extLst>
              <a:ext uri="{FF2B5EF4-FFF2-40B4-BE49-F238E27FC236}">
                <a16:creationId xmlns:a16="http://schemas.microsoft.com/office/drawing/2014/main" id="{DE44E077-39D1-A7D6-A9BF-E4EEF605175D}"/>
              </a:ext>
            </a:extLst>
          </p:cNvPr>
          <p:cNvSpPr txBox="1"/>
          <p:nvPr/>
        </p:nvSpPr>
        <p:spPr>
          <a:xfrm>
            <a:off x="71202" y="-37099"/>
            <a:ext cx="524656" cy="1325563"/>
          </a:xfrm>
          <a:prstGeom prst="rect">
            <a:avLst/>
          </a:prstGeom>
          <a:solidFill>
            <a:srgbClr val="FFCC00"/>
          </a:solidFill>
        </p:spPr>
        <p:txBody>
          <a:bodyPr wrap="square" rtlCol="0">
            <a:spAutoFit/>
          </a:bodyPr>
          <a:lstStyle/>
          <a:p>
            <a:endParaRPr lang="fr-FR" dirty="0"/>
          </a:p>
        </p:txBody>
      </p:sp>
    </p:spTree>
    <p:extLst>
      <p:ext uri="{BB962C8B-B14F-4D97-AF65-F5344CB8AC3E}">
        <p14:creationId xmlns:p14="http://schemas.microsoft.com/office/powerpoint/2010/main" val="4160209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7485F7D7-F431-435B-A763-6B7CFF92FA53}"/>
              </a:ext>
            </a:extLst>
          </p:cNvPr>
          <p:cNvSpPr>
            <a:spLocks noGrp="1"/>
          </p:cNvSpPr>
          <p:nvPr>
            <p:ph type="ctrTitle"/>
          </p:nvPr>
        </p:nvSpPr>
        <p:spPr>
          <a:xfrm>
            <a:off x="1056000" y="2696977"/>
            <a:ext cx="6274191" cy="594778"/>
          </a:xfrm>
        </p:spPr>
        <p:txBody>
          <a:bodyPr/>
          <a:lstStyle/>
          <a:p>
            <a:r>
              <a:rPr lang="fr-FR" dirty="0"/>
              <a:t>Analyse exploratoire</a:t>
            </a:r>
          </a:p>
        </p:txBody>
      </p:sp>
      <p:sp>
        <p:nvSpPr>
          <p:cNvPr id="2" name="ZoneTexte 1">
            <a:extLst>
              <a:ext uri="{FF2B5EF4-FFF2-40B4-BE49-F238E27FC236}">
                <a16:creationId xmlns:a16="http://schemas.microsoft.com/office/drawing/2014/main" id="{91826CDE-B12F-CC1F-950D-9DED5CB8269A}"/>
              </a:ext>
            </a:extLst>
          </p:cNvPr>
          <p:cNvSpPr txBox="1"/>
          <p:nvPr/>
        </p:nvSpPr>
        <p:spPr>
          <a:xfrm>
            <a:off x="6910466" y="0"/>
            <a:ext cx="5281534" cy="6858000"/>
          </a:xfrm>
          <a:prstGeom prst="rect">
            <a:avLst/>
          </a:prstGeom>
          <a:solidFill>
            <a:srgbClr val="FFCC00"/>
          </a:solidFill>
        </p:spPr>
        <p:txBody>
          <a:bodyPr wrap="square" rtlCol="0">
            <a:spAutoFit/>
          </a:bodyPr>
          <a:lstStyle/>
          <a:p>
            <a:endParaRPr lang="fr-FR" dirty="0"/>
          </a:p>
        </p:txBody>
      </p:sp>
      <p:sp>
        <p:nvSpPr>
          <p:cNvPr id="3" name="Rectangle 2">
            <a:extLst>
              <a:ext uri="{FF2B5EF4-FFF2-40B4-BE49-F238E27FC236}">
                <a16:creationId xmlns:a16="http://schemas.microsoft.com/office/drawing/2014/main" id="{F84B438F-0B46-5451-5592-716E1F741E93}"/>
              </a:ext>
            </a:extLst>
          </p:cNvPr>
          <p:cNvSpPr/>
          <p:nvPr/>
        </p:nvSpPr>
        <p:spPr>
          <a:xfrm>
            <a:off x="1056000" y="5801194"/>
            <a:ext cx="5280000" cy="83462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90000"/>
              </a:lnSpc>
              <a:spcBef>
                <a:spcPct val="0"/>
              </a:spcBef>
            </a:pPr>
            <a:r>
              <a:rPr lang="fr-FR" sz="3600" b="1" i="1" dirty="0">
                <a:solidFill>
                  <a:schemeClr val="accent1"/>
                </a:solidFill>
                <a:highlight>
                  <a:srgbClr val="FFFFFF"/>
                </a:highlight>
                <a:latin typeface="Circularstd book"/>
                <a:ea typeface="+mj-ea"/>
                <a:cs typeface="+mj-cs"/>
              </a:rPr>
              <a:t>                    La Poste </a:t>
            </a:r>
          </a:p>
        </p:txBody>
      </p:sp>
      <p:pic>
        <p:nvPicPr>
          <p:cNvPr id="4" name="Image 3">
            <a:extLst>
              <a:ext uri="{FF2B5EF4-FFF2-40B4-BE49-F238E27FC236}">
                <a16:creationId xmlns:a16="http://schemas.microsoft.com/office/drawing/2014/main" id="{8995CBFA-48DA-2665-AAF3-9681845DDDAC}"/>
              </a:ext>
            </a:extLst>
          </p:cNvPr>
          <p:cNvPicPr>
            <a:picLocks noChangeAspect="1"/>
          </p:cNvPicPr>
          <p:nvPr/>
        </p:nvPicPr>
        <p:blipFill>
          <a:blip r:embed="rId2"/>
          <a:stretch>
            <a:fillRect/>
          </a:stretch>
        </p:blipFill>
        <p:spPr>
          <a:xfrm>
            <a:off x="1175921" y="5979014"/>
            <a:ext cx="1192525" cy="526717"/>
          </a:xfrm>
          <a:prstGeom prst="rect">
            <a:avLst/>
          </a:prstGeom>
        </p:spPr>
      </p:pic>
    </p:spTree>
    <p:extLst>
      <p:ext uri="{BB962C8B-B14F-4D97-AF65-F5344CB8AC3E}">
        <p14:creationId xmlns:p14="http://schemas.microsoft.com/office/powerpoint/2010/main" val="1714285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3" name="Rectangle 1042">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44" name="Freeform: Shape 1032">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45" name="Freeform: Shape 1034">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1B121184-8624-2D2C-E7D2-F5F3C43E3F02}"/>
              </a:ext>
            </a:extLst>
          </p:cNvPr>
          <p:cNvSpPr>
            <a:spLocks noGrp="1"/>
          </p:cNvSpPr>
          <p:nvPr>
            <p:ph type="title"/>
          </p:nvPr>
        </p:nvSpPr>
        <p:spPr>
          <a:xfrm>
            <a:off x="477981" y="1122363"/>
            <a:ext cx="4023360" cy="3204134"/>
          </a:xfrm>
        </p:spPr>
        <p:txBody>
          <a:bodyPr vert="horz" lIns="91440" tIns="45720" rIns="91440" bIns="45720" rtlCol="0" anchor="b">
            <a:normAutofit fontScale="90000"/>
          </a:bodyPr>
          <a:lstStyle/>
          <a:p>
            <a:r>
              <a:rPr lang="fr-FR" sz="4800" b="1" i="1" kern="1200" dirty="0">
                <a:solidFill>
                  <a:schemeClr val="tx1"/>
                </a:solidFill>
                <a:effectLst/>
                <a:highlight>
                  <a:srgbClr val="FFFFFF"/>
                </a:highlight>
                <a:latin typeface="+mj-lt"/>
                <a:ea typeface="+mj-ea"/>
                <a:cs typeface="+mj-cs"/>
              </a:rPr>
              <a:t>Priorités Citoyennes: Propositions les Plus Soutenues</a:t>
            </a:r>
            <a:endParaRPr lang="en-US" sz="4800" kern="1200" dirty="0">
              <a:solidFill>
                <a:schemeClr val="tx1"/>
              </a:solidFill>
              <a:latin typeface="+mj-lt"/>
              <a:ea typeface="+mj-ea"/>
              <a:cs typeface="+mj-cs"/>
            </a:endParaRPr>
          </a:p>
        </p:txBody>
      </p:sp>
      <p:sp>
        <p:nvSpPr>
          <p:cNvPr id="1046" name="Rectangle 104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47" name="Rectangle 104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ZoneTexte 4">
            <a:extLst>
              <a:ext uri="{FF2B5EF4-FFF2-40B4-BE49-F238E27FC236}">
                <a16:creationId xmlns:a16="http://schemas.microsoft.com/office/drawing/2014/main" id="{DE44E077-39D1-A7D6-A9BF-E4EEF605175D}"/>
              </a:ext>
            </a:extLst>
          </p:cNvPr>
          <p:cNvSpPr txBox="1"/>
          <p:nvPr/>
        </p:nvSpPr>
        <p:spPr>
          <a:xfrm>
            <a:off x="194872" y="0"/>
            <a:ext cx="524656" cy="1325563"/>
          </a:xfrm>
          <a:prstGeom prst="rect">
            <a:avLst/>
          </a:prstGeom>
          <a:solidFill>
            <a:srgbClr val="FFCC00"/>
          </a:solidFill>
        </p:spPr>
        <p:txBody>
          <a:bodyPr wrap="square" rtlCol="0">
            <a:spAutoFit/>
          </a:bodyPr>
          <a:lstStyle/>
          <a:p>
            <a:endParaRPr lang="fr-FR" dirty="0"/>
          </a:p>
        </p:txBody>
      </p:sp>
      <p:pic>
        <p:nvPicPr>
          <p:cNvPr id="8" name="Image 7">
            <a:extLst>
              <a:ext uri="{FF2B5EF4-FFF2-40B4-BE49-F238E27FC236}">
                <a16:creationId xmlns:a16="http://schemas.microsoft.com/office/drawing/2014/main" id="{87C9F4CE-9B58-82CA-1D6F-96B8A19545B1}"/>
              </a:ext>
            </a:extLst>
          </p:cNvPr>
          <p:cNvPicPr>
            <a:picLocks noChangeAspect="1"/>
          </p:cNvPicPr>
          <p:nvPr/>
        </p:nvPicPr>
        <p:blipFill>
          <a:blip r:embed="rId2"/>
          <a:stretch>
            <a:fillRect/>
          </a:stretch>
        </p:blipFill>
        <p:spPr>
          <a:xfrm>
            <a:off x="194872" y="4326497"/>
            <a:ext cx="4142232" cy="2340360"/>
          </a:xfrm>
          <a:prstGeom prst="rect">
            <a:avLst/>
          </a:prstGeom>
        </p:spPr>
      </p:pic>
      <p:pic>
        <p:nvPicPr>
          <p:cNvPr id="1026" name="Picture 2">
            <a:extLst>
              <a:ext uri="{FF2B5EF4-FFF2-40B4-BE49-F238E27FC236}">
                <a16:creationId xmlns:a16="http://schemas.microsoft.com/office/drawing/2014/main" id="{61396735-DCC2-1B4E-9E7E-3837F06D00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758" y="164892"/>
            <a:ext cx="7048241" cy="6501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4520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3" name="Rectangle 1042">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44" name="Freeform: Shape 1032">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45" name="Freeform: Shape 1034">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1B121184-8624-2D2C-E7D2-F5F3C43E3F02}"/>
              </a:ext>
            </a:extLst>
          </p:cNvPr>
          <p:cNvSpPr>
            <a:spLocks noGrp="1"/>
          </p:cNvSpPr>
          <p:nvPr>
            <p:ph type="title"/>
          </p:nvPr>
        </p:nvSpPr>
        <p:spPr>
          <a:xfrm>
            <a:off x="477981" y="1122363"/>
            <a:ext cx="4023360" cy="3204134"/>
          </a:xfrm>
        </p:spPr>
        <p:txBody>
          <a:bodyPr vert="horz" lIns="91440" tIns="45720" rIns="91440" bIns="45720" rtlCol="0" anchor="b">
            <a:normAutofit fontScale="90000"/>
          </a:bodyPr>
          <a:lstStyle/>
          <a:p>
            <a:r>
              <a:rPr lang="fr-FR" sz="4800" b="1" i="1" kern="1200">
                <a:solidFill>
                  <a:schemeClr val="tx1"/>
                </a:solidFill>
                <a:effectLst/>
                <a:highlight>
                  <a:srgbClr val="FFFFFF"/>
                </a:highlight>
                <a:latin typeface="+mj-lt"/>
                <a:ea typeface="+mj-ea"/>
                <a:cs typeface="+mj-cs"/>
              </a:rPr>
              <a:t>Priorités Citoyennes: Propositions les Plus Soutenues</a:t>
            </a:r>
            <a:endParaRPr lang="en-US" sz="4800" kern="1200" dirty="0">
              <a:solidFill>
                <a:schemeClr val="tx1"/>
              </a:solidFill>
              <a:latin typeface="+mj-lt"/>
              <a:ea typeface="+mj-ea"/>
              <a:cs typeface="+mj-cs"/>
            </a:endParaRPr>
          </a:p>
        </p:txBody>
      </p:sp>
      <p:sp>
        <p:nvSpPr>
          <p:cNvPr id="1046" name="Rectangle 104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47" name="Rectangle 104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ZoneTexte 4">
            <a:extLst>
              <a:ext uri="{FF2B5EF4-FFF2-40B4-BE49-F238E27FC236}">
                <a16:creationId xmlns:a16="http://schemas.microsoft.com/office/drawing/2014/main" id="{DE44E077-39D1-A7D6-A9BF-E4EEF605175D}"/>
              </a:ext>
            </a:extLst>
          </p:cNvPr>
          <p:cNvSpPr txBox="1"/>
          <p:nvPr/>
        </p:nvSpPr>
        <p:spPr>
          <a:xfrm>
            <a:off x="194872" y="0"/>
            <a:ext cx="524656" cy="1325563"/>
          </a:xfrm>
          <a:prstGeom prst="rect">
            <a:avLst/>
          </a:prstGeom>
          <a:solidFill>
            <a:srgbClr val="FFCC00"/>
          </a:solidFill>
        </p:spPr>
        <p:txBody>
          <a:bodyPr wrap="square" rtlCol="0">
            <a:spAutoFit/>
          </a:bodyPr>
          <a:lstStyle/>
          <a:p>
            <a:endParaRPr lang="fr-FR" dirty="0"/>
          </a:p>
        </p:txBody>
      </p:sp>
      <p:pic>
        <p:nvPicPr>
          <p:cNvPr id="8" name="Image 7">
            <a:extLst>
              <a:ext uri="{FF2B5EF4-FFF2-40B4-BE49-F238E27FC236}">
                <a16:creationId xmlns:a16="http://schemas.microsoft.com/office/drawing/2014/main" id="{87C9F4CE-9B58-82CA-1D6F-96B8A19545B1}"/>
              </a:ext>
            </a:extLst>
          </p:cNvPr>
          <p:cNvPicPr>
            <a:picLocks noChangeAspect="1"/>
          </p:cNvPicPr>
          <p:nvPr/>
        </p:nvPicPr>
        <p:blipFill>
          <a:blip r:embed="rId2"/>
          <a:stretch>
            <a:fillRect/>
          </a:stretch>
        </p:blipFill>
        <p:spPr>
          <a:xfrm>
            <a:off x="194872" y="4326497"/>
            <a:ext cx="4142232" cy="2340360"/>
          </a:xfrm>
          <a:prstGeom prst="rect">
            <a:avLst/>
          </a:prstGeom>
        </p:spPr>
      </p:pic>
      <p:pic>
        <p:nvPicPr>
          <p:cNvPr id="2052" name="Picture 4">
            <a:extLst>
              <a:ext uri="{FF2B5EF4-FFF2-40B4-BE49-F238E27FC236}">
                <a16:creationId xmlns:a16="http://schemas.microsoft.com/office/drawing/2014/main" id="{B5114C85-1BD1-BF27-035C-CC7006CF83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2956" y="0"/>
            <a:ext cx="6999043" cy="6775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5278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7" name="Rectangle 156">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8" name="Freeform: Shape 143">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9" name="Freeform: Shape 145">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1B121184-8624-2D2C-E7D2-F5F3C43E3F02}"/>
              </a:ext>
            </a:extLst>
          </p:cNvPr>
          <p:cNvSpPr>
            <a:spLocks noGrp="1"/>
          </p:cNvSpPr>
          <p:nvPr>
            <p:ph type="title"/>
          </p:nvPr>
        </p:nvSpPr>
        <p:spPr>
          <a:xfrm>
            <a:off x="371094" y="1161288"/>
            <a:ext cx="3438144" cy="1124712"/>
          </a:xfrm>
        </p:spPr>
        <p:txBody>
          <a:bodyPr anchor="b">
            <a:normAutofit/>
          </a:bodyPr>
          <a:lstStyle/>
          <a:p>
            <a:r>
              <a:rPr lang="fr-FR" sz="2400" b="1" i="1">
                <a:highlight>
                  <a:srgbClr val="FFFFFF"/>
                </a:highlight>
                <a:latin typeface="Circularstd book"/>
              </a:rPr>
              <a:t>Analyse Visuelle des Propositions Citoyennes</a:t>
            </a:r>
          </a:p>
        </p:txBody>
      </p:sp>
      <p:sp>
        <p:nvSpPr>
          <p:cNvPr id="160" name="Rectangle 15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1" name="Rectangle 16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Espace réservé du contenu 2">
            <a:extLst>
              <a:ext uri="{FF2B5EF4-FFF2-40B4-BE49-F238E27FC236}">
                <a16:creationId xmlns:a16="http://schemas.microsoft.com/office/drawing/2014/main" id="{78A57FA9-E0F5-E85C-D884-722C648F85BC}"/>
              </a:ext>
            </a:extLst>
          </p:cNvPr>
          <p:cNvSpPr>
            <a:spLocks noGrp="1"/>
          </p:cNvSpPr>
          <p:nvPr>
            <p:ph idx="1"/>
          </p:nvPr>
        </p:nvSpPr>
        <p:spPr>
          <a:xfrm>
            <a:off x="371094" y="2718054"/>
            <a:ext cx="3438906" cy="3207258"/>
          </a:xfrm>
        </p:spPr>
        <p:txBody>
          <a:bodyPr anchor="t">
            <a:normAutofit/>
          </a:bodyPr>
          <a:lstStyle/>
          <a:p>
            <a:pPr marL="0" indent="0">
              <a:buNone/>
            </a:pPr>
            <a:r>
              <a:rPr lang="fr-FR" sz="1400" dirty="0">
                <a:highlight>
                  <a:srgbClr val="FFFFFF"/>
                </a:highlight>
                <a:latin typeface="Circularstd book"/>
              </a:rPr>
              <a:t>Ce nuage de mots reflète les termes les plus fréquemment cités dans les suggestions des citoyens, mettant en évidence les priorités et les intérêts pour l'avenir de La Poste :</a:t>
            </a:r>
          </a:p>
          <a:p>
            <a:pPr marL="0" indent="0">
              <a:buNone/>
            </a:pPr>
            <a:endParaRPr lang="fr-FR" sz="1400" dirty="0">
              <a:highlight>
                <a:srgbClr val="FFFFFF"/>
              </a:highlight>
              <a:latin typeface="Circularstd book"/>
            </a:endParaRPr>
          </a:p>
          <a:p>
            <a:pPr>
              <a:buFont typeface="Wingdings" panose="05000000000000000000" pitchFamily="2" charset="2"/>
              <a:buChar char="v"/>
            </a:pPr>
            <a:r>
              <a:rPr lang="fr-FR" sz="1400" dirty="0">
                <a:highlight>
                  <a:srgbClr val="FFFFFF"/>
                </a:highlight>
                <a:latin typeface="Circularstd book"/>
              </a:rPr>
              <a:t>Chaque mot représente une facette des attentes citoyennes, avec des termes plus grands indiquant une mention plus fréquente</a:t>
            </a:r>
          </a:p>
          <a:p>
            <a:pPr>
              <a:buFont typeface="Wingdings" panose="05000000000000000000" pitchFamily="2" charset="2"/>
              <a:buChar char="v"/>
            </a:pPr>
            <a:r>
              <a:rPr lang="fr-FR" sz="1400" dirty="0">
                <a:highlight>
                  <a:srgbClr val="FFFFFF"/>
                </a:highlight>
                <a:latin typeface="Circularstd book"/>
              </a:rPr>
              <a:t>Les concepts de service, bureau, colis, livraison, et courrier dominent, suggérant des axes prioritaires pour le développement futur</a:t>
            </a:r>
          </a:p>
        </p:txBody>
      </p:sp>
      <p:pic>
        <p:nvPicPr>
          <p:cNvPr id="4" name="Image 3" descr="Une image contenant texte, Police, Graphique, affiche&#10;&#10;Description générée automatiquement">
            <a:extLst>
              <a:ext uri="{FF2B5EF4-FFF2-40B4-BE49-F238E27FC236}">
                <a16:creationId xmlns:a16="http://schemas.microsoft.com/office/drawing/2014/main" id="{D203E590-F345-25DF-5E0F-602E87A4A91B}"/>
              </a:ext>
            </a:extLst>
          </p:cNvPr>
          <p:cNvPicPr>
            <a:picLocks noChangeAspect="1"/>
          </p:cNvPicPr>
          <p:nvPr/>
        </p:nvPicPr>
        <p:blipFill>
          <a:blip r:embed="rId2"/>
          <a:stretch>
            <a:fillRect/>
          </a:stretch>
        </p:blipFill>
        <p:spPr>
          <a:xfrm>
            <a:off x="4898967" y="1709873"/>
            <a:ext cx="6864789" cy="3547494"/>
          </a:xfrm>
          <a:prstGeom prst="rect">
            <a:avLst/>
          </a:prstGeom>
        </p:spPr>
      </p:pic>
      <p:sp>
        <p:nvSpPr>
          <p:cNvPr id="5" name="ZoneTexte 4">
            <a:extLst>
              <a:ext uri="{FF2B5EF4-FFF2-40B4-BE49-F238E27FC236}">
                <a16:creationId xmlns:a16="http://schemas.microsoft.com/office/drawing/2014/main" id="{DE44E077-39D1-A7D6-A9BF-E4EEF605175D}"/>
              </a:ext>
            </a:extLst>
          </p:cNvPr>
          <p:cNvSpPr txBox="1"/>
          <p:nvPr/>
        </p:nvSpPr>
        <p:spPr>
          <a:xfrm>
            <a:off x="378875" y="-51605"/>
            <a:ext cx="524656" cy="1325563"/>
          </a:xfrm>
          <a:prstGeom prst="rect">
            <a:avLst/>
          </a:prstGeom>
          <a:solidFill>
            <a:srgbClr val="FFCC00"/>
          </a:solidFill>
        </p:spPr>
        <p:txBody>
          <a:bodyPr wrap="square" rtlCol="0">
            <a:spAutoFit/>
          </a:bodyPr>
          <a:lstStyle/>
          <a:p>
            <a:endParaRPr lang="fr-FR" dirty="0"/>
          </a:p>
        </p:txBody>
      </p:sp>
      <p:pic>
        <p:nvPicPr>
          <p:cNvPr id="6" name="Image 5">
            <a:extLst>
              <a:ext uri="{FF2B5EF4-FFF2-40B4-BE49-F238E27FC236}">
                <a16:creationId xmlns:a16="http://schemas.microsoft.com/office/drawing/2014/main" id="{F35EFF4B-751A-8974-B39E-544EF4B95819}"/>
              </a:ext>
            </a:extLst>
          </p:cNvPr>
          <p:cNvPicPr>
            <a:picLocks noChangeAspect="1"/>
          </p:cNvPicPr>
          <p:nvPr/>
        </p:nvPicPr>
        <p:blipFill>
          <a:blip r:embed="rId3"/>
          <a:stretch>
            <a:fillRect/>
          </a:stretch>
        </p:blipFill>
        <p:spPr>
          <a:xfrm>
            <a:off x="844100" y="-5185"/>
            <a:ext cx="2000067" cy="1357883"/>
          </a:xfrm>
          <a:prstGeom prst="rect">
            <a:avLst/>
          </a:prstGeom>
        </p:spPr>
      </p:pic>
    </p:spTree>
    <p:extLst>
      <p:ext uri="{BB962C8B-B14F-4D97-AF65-F5344CB8AC3E}">
        <p14:creationId xmlns:p14="http://schemas.microsoft.com/office/powerpoint/2010/main" val="1902082546"/>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2517</TotalTime>
  <Words>1309</Words>
  <Application>Microsoft Office PowerPoint</Application>
  <PresentationFormat>Grand écran</PresentationFormat>
  <Paragraphs>114</Paragraphs>
  <Slides>48</Slides>
  <Notes>0</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48</vt:i4>
      </vt:variant>
    </vt:vector>
  </HeadingPairs>
  <TitlesOfParts>
    <vt:vector size="58" baseType="lpstr">
      <vt:lpstr>Aptos</vt:lpstr>
      <vt:lpstr>Aptos Display</vt:lpstr>
      <vt:lpstr>Arial</vt:lpstr>
      <vt:lpstr>Calibri</vt:lpstr>
      <vt:lpstr>Circularstd book</vt:lpstr>
      <vt:lpstr>Quicksand Light</vt:lpstr>
      <vt:lpstr>Söhne</vt:lpstr>
      <vt:lpstr>Source Sans Pro</vt:lpstr>
      <vt:lpstr>Wingdings</vt:lpstr>
      <vt:lpstr>Thème Office</vt:lpstr>
      <vt:lpstr>Présentation PowerPoint</vt:lpstr>
      <vt:lpstr>Plan</vt:lpstr>
      <vt:lpstr>Présentation PowerPoint</vt:lpstr>
      <vt:lpstr>Pourquoi lancer cette consultation ?</vt:lpstr>
      <vt:lpstr>Rôle de l'équipe Data Science</vt:lpstr>
      <vt:lpstr>Analyse exploratoire</vt:lpstr>
      <vt:lpstr>Priorités Citoyennes: Propositions les Plus Soutenues</vt:lpstr>
      <vt:lpstr>Priorités Citoyennes: Propositions les Plus Soutenues</vt:lpstr>
      <vt:lpstr>Analyse Visuelle des Propositions Citoyennes</vt:lpstr>
      <vt:lpstr>Analyse des Fréquences des Termes et Expressions Clés</vt:lpstr>
      <vt:lpstr>Analyse Détaillée des Expressions Fréquentes: Trigrammes et Quadrigrammes</vt:lpstr>
      <vt:lpstr>Utilisation des techniques de traitement du langage naturel les plus avancées pour analyser les données</vt:lpstr>
      <vt:lpstr>Présentation PowerPoint</vt:lpstr>
      <vt:lpstr>Présentation PowerPoint</vt:lpstr>
      <vt:lpstr>Analyse des thèmes dominants dans les propositions des citoyens</vt:lpstr>
      <vt:lpstr>Présentation PowerPoint</vt:lpstr>
      <vt:lpstr>Présentation PowerPoint</vt:lpstr>
      <vt:lpstr>Présentation PowerPoint</vt:lpstr>
      <vt:lpstr>Présentation PowerPoint</vt:lpstr>
      <vt:lpstr>Conclusion</vt:lpstr>
      <vt:lpstr>Présentation PowerPoint</vt:lpstr>
      <vt:lpstr>Présentation PowerPoint</vt:lpstr>
      <vt:lpstr>Présentation PowerPoint</vt:lpstr>
      <vt:lpstr>Renforcer les services de distribution pour améliorer la rapidité et la couverture</vt:lpstr>
      <vt:lpstr>Plan</vt:lpstr>
      <vt:lpstr>Analyse exploratoire </vt:lpstr>
      <vt:lpstr>Groupe la Poste ?</vt:lpstr>
      <vt:lpstr>Présentation PowerPoint</vt:lpstr>
      <vt:lpstr>Word2Vec </vt:lpstr>
      <vt:lpstr>Présentation PowerPoint</vt:lpstr>
      <vt:lpstr>Répartition Thématique des Termes : Analyse t-SNE des Données Textuelles</vt:lpstr>
      <vt:lpstr>Répartition Thématique des Termes : Analyse t-SNE des Données Textuelles</vt:lpstr>
      <vt:lpstr>Présentation PowerPoint</vt:lpstr>
      <vt:lpstr>Présentation PowerPoint</vt:lpstr>
      <vt:lpstr>Présentation PowerPoint</vt:lpstr>
      <vt:lpstr>Présentation PowerPoint</vt:lpstr>
      <vt:lpstr>Analyse des Fréquences des Termes et Expressions Clés</vt:lpstr>
      <vt:lpstr>Analyse des Fréquences des Termes et Expressions Clés</vt:lpstr>
      <vt:lpstr>Analyse Détaillée des Expressions Fréquentes: Trigrammes et Quadrigrammes</vt:lpstr>
      <vt:lpstr>Analyse Visuelle des Propositions Citoyennes</vt:lpstr>
      <vt:lpstr>Analyse Visuelle des Propositions Citoyennes</vt:lpstr>
      <vt:lpstr>Rôle de l'équipe Data Science</vt:lpstr>
      <vt:lpstr>Pourquoi lancer cette consultation ?</vt:lpstr>
      <vt:lpstr>Groupe la Poste ?</vt:lpstr>
      <vt:lpstr>Groupe la Poste </vt:lpstr>
      <vt:lpstr>Pourquoi lancer cette consultation ?</vt:lpstr>
      <vt:lpstr>Pourquoi lancer cette consultation ?</vt:lpstr>
      <vt:lpstr>Pourquoi lancer cette consultation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Gaoussou Diakité</dc:creator>
  <cp:lastModifiedBy>Gaoussou Diakité</cp:lastModifiedBy>
  <cp:revision>25</cp:revision>
  <dcterms:created xsi:type="dcterms:W3CDTF">2024-05-20T16:27:03Z</dcterms:created>
  <dcterms:modified xsi:type="dcterms:W3CDTF">2024-06-03T23:26:14Z</dcterms:modified>
</cp:coreProperties>
</file>